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</p:sldMasterIdLst>
  <p:notesMasterIdLst>
    <p:notesMasterId r:id="rId48"/>
  </p:notesMasterIdLst>
  <p:sldIdLst>
    <p:sldId id="488" r:id="rId4"/>
    <p:sldId id="567" r:id="rId5"/>
    <p:sldId id="471" r:id="rId6"/>
    <p:sldId id="467" r:id="rId7"/>
    <p:sldId id="440" r:id="rId8"/>
    <p:sldId id="468" r:id="rId9"/>
    <p:sldId id="469" r:id="rId10"/>
    <p:sldId id="464" r:id="rId11"/>
    <p:sldId id="466" r:id="rId12"/>
    <p:sldId id="549" r:id="rId13"/>
    <p:sldId id="550" r:id="rId14"/>
    <p:sldId id="551" r:id="rId15"/>
    <p:sldId id="552" r:id="rId16"/>
    <p:sldId id="553" r:id="rId17"/>
    <p:sldId id="554" r:id="rId18"/>
    <p:sldId id="555" r:id="rId19"/>
    <p:sldId id="556" r:id="rId20"/>
    <p:sldId id="557" r:id="rId21"/>
    <p:sldId id="558" r:id="rId22"/>
    <p:sldId id="559" r:id="rId23"/>
    <p:sldId id="560" r:id="rId24"/>
    <p:sldId id="561" r:id="rId25"/>
    <p:sldId id="562" r:id="rId26"/>
    <p:sldId id="563" r:id="rId27"/>
    <p:sldId id="564" r:id="rId28"/>
    <p:sldId id="565" r:id="rId29"/>
    <p:sldId id="566" r:id="rId30"/>
    <p:sldId id="568" r:id="rId31"/>
    <p:sldId id="519" r:id="rId32"/>
    <p:sldId id="520" r:id="rId33"/>
    <p:sldId id="521" r:id="rId34"/>
    <p:sldId id="522" r:id="rId35"/>
    <p:sldId id="523" r:id="rId36"/>
    <p:sldId id="524" r:id="rId37"/>
    <p:sldId id="525" r:id="rId38"/>
    <p:sldId id="526" r:id="rId39"/>
    <p:sldId id="527" r:id="rId40"/>
    <p:sldId id="528" r:id="rId41"/>
    <p:sldId id="529" r:id="rId42"/>
    <p:sldId id="482" r:id="rId43"/>
    <p:sldId id="530" r:id="rId44"/>
    <p:sldId id="474" r:id="rId45"/>
    <p:sldId id="531" r:id="rId46"/>
    <p:sldId id="532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F3881A-EF80-4308-97BE-49F62CFA8B42}">
          <p14:sldIdLst>
            <p14:sldId id="488"/>
          </p14:sldIdLst>
        </p14:section>
        <p14:section name="The grammar of graphics" id="{95832118-1287-4D00-9A96-A72F54DD1301}">
          <p14:sldIdLst>
            <p14:sldId id="567"/>
            <p14:sldId id="471"/>
            <p14:sldId id="467"/>
            <p14:sldId id="440"/>
            <p14:sldId id="468"/>
            <p14:sldId id="469"/>
            <p14:sldId id="464"/>
            <p14:sldId id="466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</p14:sldIdLst>
        </p14:section>
        <p14:section name="Data models" id="{511CB755-2592-4D5F-A80E-EE1518586722}">
          <p14:sldIdLst>
            <p14:sldId id="56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482"/>
            <p14:sldId id="530"/>
            <p14:sldId id="474"/>
            <p14:sldId id="531"/>
            <p14:sldId id="53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275E7D"/>
    <a:srgbClr val="122B39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4CE12C-3DC4-46BE-93B7-2F0303A61250}" v="93" dt="2023-09-14T12:15:45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84504" autoAdjust="0"/>
  </p:normalViewPr>
  <p:slideViewPr>
    <p:cSldViewPr snapToGrid="0">
      <p:cViewPr varScale="1">
        <p:scale>
          <a:sx n="80" d="100"/>
          <a:sy n="80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microsoft.com/office/2016/11/relationships/changesInfo" Target="changesInfos/changesInfo1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énes" userId="f3f680a857a6f265" providerId="LiveId" clId="{6466EC05-62BC-4357-9FD6-AC6D54ED0F56}"/>
    <pc:docChg chg="undo custSel addSld delSld modSection">
      <pc:chgData name="Dénes" userId="f3f680a857a6f265" providerId="LiveId" clId="{6466EC05-62BC-4357-9FD6-AC6D54ED0F56}" dt="2023-09-15T04:06:56.284" v="7" actId="47"/>
      <pc:docMkLst>
        <pc:docMk/>
      </pc:docMkLst>
      <pc:sldChg chg="del">
        <pc:chgData name="Dénes" userId="f3f680a857a6f265" providerId="LiveId" clId="{6466EC05-62BC-4357-9FD6-AC6D54ED0F56}" dt="2023-09-14T21:51:16.885" v="0" actId="47"/>
        <pc:sldMkLst>
          <pc:docMk/>
          <pc:sldMk cId="1641007123" sldId="262"/>
        </pc:sldMkLst>
      </pc:sldChg>
      <pc:sldChg chg="del">
        <pc:chgData name="Dénes" userId="f3f680a857a6f265" providerId="LiveId" clId="{6466EC05-62BC-4357-9FD6-AC6D54ED0F56}" dt="2023-09-15T04:06:36.539" v="6" actId="47"/>
        <pc:sldMkLst>
          <pc:docMk/>
          <pc:sldMk cId="1548595177" sldId="439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3559364435" sldId="441"/>
        </pc:sldMkLst>
      </pc:sldChg>
      <pc:sldChg chg="del">
        <pc:chgData name="Dénes" userId="f3f680a857a6f265" providerId="LiveId" clId="{6466EC05-62BC-4357-9FD6-AC6D54ED0F56}" dt="2023-09-15T04:06:56.284" v="7" actId="47"/>
        <pc:sldMkLst>
          <pc:docMk/>
          <pc:sldMk cId="3976156815" sldId="442"/>
        </pc:sldMkLst>
      </pc:sldChg>
      <pc:sldChg chg="del">
        <pc:chgData name="Dénes" userId="f3f680a857a6f265" providerId="LiveId" clId="{6466EC05-62BC-4357-9FD6-AC6D54ED0F56}" dt="2023-09-15T04:06:56.284" v="7" actId="47"/>
        <pc:sldMkLst>
          <pc:docMk/>
          <pc:sldMk cId="83012908" sldId="443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2323532165" sldId="475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994716942" sldId="476"/>
        </pc:sldMkLst>
      </pc:sldChg>
      <pc:sldChg chg="add del">
        <pc:chgData name="Dénes" userId="f3f680a857a6f265" providerId="LiveId" clId="{6466EC05-62BC-4357-9FD6-AC6D54ED0F56}" dt="2023-09-15T04:06:34.631" v="5" actId="47"/>
        <pc:sldMkLst>
          <pc:docMk/>
          <pc:sldMk cId="1374648882" sldId="486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2279225037" sldId="491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2297967847" sldId="492"/>
        </pc:sldMkLst>
      </pc:sldChg>
      <pc:sldChg chg="add del">
        <pc:chgData name="Dénes" userId="f3f680a857a6f265" providerId="LiveId" clId="{6466EC05-62BC-4357-9FD6-AC6D54ED0F56}" dt="2023-09-15T04:06:32.365" v="3" actId="47"/>
        <pc:sldMkLst>
          <pc:docMk/>
          <pc:sldMk cId="1216171475" sldId="497"/>
        </pc:sldMkLst>
      </pc:sldChg>
    </pc:docChg>
  </pc:docChgLst>
  <pc:docChgLst>
    <pc:chgData name="Dénes" userId="f3f680a857a6f265" providerId="LiveId" clId="{F84CE12C-3DC4-46BE-93B7-2F0303A61250}"/>
    <pc:docChg chg="undo redo custSel addSld delSld modSld sldOrd addSection delSection modSection">
      <pc:chgData name="Dénes" userId="f3f680a857a6f265" providerId="LiveId" clId="{F84CE12C-3DC4-46BE-93B7-2F0303A61250}" dt="2023-09-14T12:15:45.684" v="1315"/>
      <pc:docMkLst>
        <pc:docMk/>
      </pc:docMkLst>
      <pc:sldChg chg="add del setBg">
        <pc:chgData name="Dénes" userId="f3f680a857a6f265" providerId="LiveId" clId="{F84CE12C-3DC4-46BE-93B7-2F0303A61250}" dt="2023-09-14T12:08:25.278" v="1164"/>
        <pc:sldMkLst>
          <pc:docMk/>
          <pc:sldMk cId="4268940361" sldId="25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503547247" sldId="260"/>
        </pc:sldMkLst>
      </pc:sldChg>
      <pc:sldChg chg="modSp mod">
        <pc:chgData name="Dénes" userId="f3f680a857a6f265" providerId="LiveId" clId="{F84CE12C-3DC4-46BE-93B7-2F0303A61250}" dt="2023-09-14T11:31:10.904" v="628" actId="14100"/>
        <pc:sldMkLst>
          <pc:docMk/>
          <pc:sldMk cId="1641007123" sldId="262"/>
        </pc:sldMkLst>
        <pc:spChg chg="mod ord">
          <ac:chgData name="Dénes" userId="f3f680a857a6f265" providerId="LiveId" clId="{F84CE12C-3DC4-46BE-93B7-2F0303A61250}" dt="2023-09-14T11:31:10.904" v="628" actId="14100"/>
          <ac:spMkLst>
            <pc:docMk/>
            <pc:sldMk cId="1641007123" sldId="262"/>
            <ac:spMk id="2" creationId="{FC4383FA-EEB7-47D9-935D-7234D206AD1E}"/>
          </ac:spMkLst>
        </pc:spChg>
        <pc:picChg chg="mod modCrop">
          <ac:chgData name="Dénes" userId="f3f680a857a6f265" providerId="LiveId" clId="{F84CE12C-3DC4-46BE-93B7-2F0303A61250}" dt="2023-09-14T09:45:32.144" v="281" actId="732"/>
          <ac:picMkLst>
            <pc:docMk/>
            <pc:sldMk cId="1641007123" sldId="262"/>
            <ac:picMk id="9" creationId="{C9D2A013-A6CA-4DED-8683-7E7C43DF3195}"/>
          </ac:picMkLst>
        </pc:picChg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259574020" sldId="30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574078882" sldId="306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253248310" sldId="32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319191273" sldId="32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648556959" sldId="33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498203997" sldId="37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599696688" sldId="374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404310183" sldId="37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2526222" sldId="376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84904678" sldId="37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249992337" sldId="382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4286118695" sldId="38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98117785" sldId="40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035152341" sldId="410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4174409995" sldId="41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5999366" sldId="41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011734661" sldId="41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137618512" sldId="417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803875407" sldId="41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64436497" sldId="420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35010846" sldId="440"/>
        </pc:sldMkLst>
      </pc:sldChg>
      <pc:sldChg chg="add del ord setBg">
        <pc:chgData name="Dénes" userId="f3f680a857a6f265" providerId="LiveId" clId="{F84CE12C-3DC4-46BE-93B7-2F0303A61250}" dt="2023-09-14T11:47:09.195" v="757"/>
        <pc:sldMkLst>
          <pc:docMk/>
          <pc:sldMk cId="3559364435" sldId="441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976156815" sldId="442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83012908" sldId="443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585463497" sldId="444"/>
        </pc:sldMkLst>
      </pc:sldChg>
      <pc:sldChg chg="add del setBg">
        <pc:chgData name="Dénes" userId="f3f680a857a6f265" providerId="LiveId" clId="{F84CE12C-3DC4-46BE-93B7-2F0303A61250}" dt="2023-09-14T11:47:51.277" v="779" actId="47"/>
        <pc:sldMkLst>
          <pc:docMk/>
          <pc:sldMk cId="2644188279" sldId="444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1555718488" sldId="445"/>
        </pc:sldMkLst>
      </pc:sldChg>
      <pc:sldChg chg="add del setBg">
        <pc:chgData name="Dénes" userId="f3f680a857a6f265" providerId="LiveId" clId="{F84CE12C-3DC4-46BE-93B7-2F0303A61250}" dt="2023-09-14T11:47:52.429" v="780" actId="47"/>
        <pc:sldMkLst>
          <pc:docMk/>
          <pc:sldMk cId="3754116588" sldId="44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779194792" sldId="446"/>
        </pc:sldMkLst>
      </pc:sldChg>
      <pc:sldChg chg="del">
        <pc:chgData name="Dénes" userId="f3f680a857a6f265" providerId="LiveId" clId="{F84CE12C-3DC4-46BE-93B7-2F0303A61250}" dt="2023-09-14T07:51:01.533" v="2" actId="47"/>
        <pc:sldMkLst>
          <pc:docMk/>
          <pc:sldMk cId="1267329022" sldId="447"/>
        </pc:sldMkLst>
      </pc:sldChg>
      <pc:sldChg chg="modSp add del mod setBg">
        <pc:chgData name="Dénes" userId="f3f680a857a6f265" providerId="LiveId" clId="{F84CE12C-3DC4-46BE-93B7-2F0303A61250}" dt="2023-09-14T11:57:28.507" v="962" actId="20577"/>
        <pc:sldMkLst>
          <pc:docMk/>
          <pc:sldMk cId="4016547834" sldId="447"/>
        </pc:sldMkLst>
        <pc:spChg chg="mod">
          <ac:chgData name="Dénes" userId="f3f680a857a6f265" providerId="LiveId" clId="{F84CE12C-3DC4-46BE-93B7-2F0303A61250}" dt="2023-09-14T11:57:28.507" v="962" actId="20577"/>
          <ac:spMkLst>
            <pc:docMk/>
            <pc:sldMk cId="4016547834" sldId="447"/>
            <ac:spMk id="2" creationId="{FC4383FA-EEB7-47D9-935D-7234D206AD1E}"/>
          </ac:spMkLst>
        </pc:spChg>
      </pc:sldChg>
      <pc:sldChg chg="del">
        <pc:chgData name="Dénes" userId="f3f680a857a6f265" providerId="LiveId" clId="{F84CE12C-3DC4-46BE-93B7-2F0303A61250}" dt="2023-09-14T07:51:08.323" v="5" actId="47"/>
        <pc:sldMkLst>
          <pc:docMk/>
          <pc:sldMk cId="2444820853" sldId="448"/>
        </pc:sldMkLst>
      </pc:sldChg>
      <pc:sldChg chg="modSp add del mod setBg">
        <pc:chgData name="Dénes" userId="f3f680a857a6f265" providerId="LiveId" clId="{F84CE12C-3DC4-46BE-93B7-2F0303A61250}" dt="2023-09-14T11:49:56.813" v="807" actId="20577"/>
        <pc:sldMkLst>
          <pc:docMk/>
          <pc:sldMk cId="4069303533" sldId="448"/>
        </pc:sldMkLst>
        <pc:spChg chg="mod">
          <ac:chgData name="Dénes" userId="f3f680a857a6f265" providerId="LiveId" clId="{F84CE12C-3DC4-46BE-93B7-2F0303A61250}" dt="2023-09-14T11:49:56.813" v="807" actId="20577"/>
          <ac:spMkLst>
            <pc:docMk/>
            <pc:sldMk cId="4069303533" sldId="448"/>
            <ac:spMk id="2" creationId="{FC4383FA-EEB7-47D9-935D-7234D206AD1E}"/>
          </ac:spMkLst>
        </pc:spChg>
      </pc:sldChg>
      <pc:sldChg chg="del">
        <pc:chgData name="Dénes" userId="f3f680a857a6f265" providerId="LiveId" clId="{F84CE12C-3DC4-46BE-93B7-2F0303A61250}" dt="2023-09-14T07:51:11.838" v="6" actId="47"/>
        <pc:sldMkLst>
          <pc:docMk/>
          <pc:sldMk cId="2563397511" sldId="449"/>
        </pc:sldMkLst>
      </pc:sldChg>
      <pc:sldChg chg="add del setBg">
        <pc:chgData name="Dénes" userId="f3f680a857a6f265" providerId="LiveId" clId="{F84CE12C-3DC4-46BE-93B7-2F0303A61250}" dt="2023-09-14T11:48:05.343" v="781" actId="47"/>
        <pc:sldMkLst>
          <pc:docMk/>
          <pc:sldMk cId="3863803896" sldId="449"/>
        </pc:sldMkLst>
      </pc:sldChg>
      <pc:sldChg chg="del">
        <pc:chgData name="Dénes" userId="f3f680a857a6f265" providerId="LiveId" clId="{F84CE12C-3DC4-46BE-93B7-2F0303A61250}" dt="2023-09-14T07:51:04.247" v="4" actId="47"/>
        <pc:sldMkLst>
          <pc:docMk/>
          <pc:sldMk cId="961085669" sldId="450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2039823705" sldId="450"/>
        </pc:sldMkLst>
      </pc:sldChg>
      <pc:sldChg chg="del">
        <pc:chgData name="Dénes" userId="f3f680a857a6f265" providerId="LiveId" clId="{F84CE12C-3DC4-46BE-93B7-2F0303A61250}" dt="2023-09-14T07:51:03.449" v="3" actId="47"/>
        <pc:sldMkLst>
          <pc:docMk/>
          <pc:sldMk cId="1561869161" sldId="451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332169600" sldId="452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743685917" sldId="453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00575366" sldId="454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658459833" sldId="455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96709755" sldId="456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567356003" sldId="457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90610049" sldId="458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3216178818" sldId="460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1638349342" sldId="461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3414746924" sldId="462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33053604" sldId="463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2684595309" sldId="464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762940077" sldId="465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4050191090" sldId="466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890040970" sldId="467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4049053884" sldId="468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478243824" sldId="469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1864349983" sldId="470"/>
        </pc:sldMkLst>
      </pc:sldChg>
      <pc:sldChg chg="add del ord setBg">
        <pc:chgData name="Dénes" userId="f3f680a857a6f265" providerId="LiveId" clId="{F84CE12C-3DC4-46BE-93B7-2F0303A61250}" dt="2023-09-14T11:49:14.162" v="789"/>
        <pc:sldMkLst>
          <pc:docMk/>
          <pc:sldMk cId="3326193554" sldId="47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601105788" sldId="472"/>
        </pc:sldMkLst>
      </pc:sldChg>
      <pc:sldChg chg="add del">
        <pc:chgData name="Dénes" userId="f3f680a857a6f265" providerId="LiveId" clId="{F84CE12C-3DC4-46BE-93B7-2F0303A61250}" dt="2023-09-14T11:48:06.095" v="782" actId="47"/>
        <pc:sldMkLst>
          <pc:docMk/>
          <pc:sldMk cId="3753785464" sldId="472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34928546" sldId="473"/>
        </pc:sldMkLst>
      </pc:sldChg>
      <pc:sldChg chg="add del">
        <pc:chgData name="Dénes" userId="f3f680a857a6f265" providerId="LiveId" clId="{F84CE12C-3DC4-46BE-93B7-2F0303A61250}" dt="2023-09-14T11:48:06.962" v="783" actId="47"/>
        <pc:sldMkLst>
          <pc:docMk/>
          <pc:sldMk cId="651982863" sldId="473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913168073" sldId="474"/>
        </pc:sldMkLst>
      </pc:sldChg>
      <pc:sldChg chg="add del">
        <pc:chgData name="Dénes" userId="f3f680a857a6f265" providerId="LiveId" clId="{F84CE12C-3DC4-46BE-93B7-2F0303A61250}" dt="2023-09-14T11:48:27.850" v="784" actId="47"/>
        <pc:sldMkLst>
          <pc:docMk/>
          <pc:sldMk cId="3269554468" sldId="474"/>
        </pc:sldMkLst>
      </pc:sldChg>
      <pc:sldChg chg="add del ord setBg">
        <pc:chgData name="Dénes" userId="f3f680a857a6f265" providerId="LiveId" clId="{F84CE12C-3DC4-46BE-93B7-2F0303A61250}" dt="2023-09-14T11:47:09.195" v="757"/>
        <pc:sldMkLst>
          <pc:docMk/>
          <pc:sldMk cId="2323532165" sldId="475"/>
        </pc:sldMkLst>
      </pc:sldChg>
      <pc:sldChg chg="modSp add del mod ord setBg modNotesTx">
        <pc:chgData name="Dénes" userId="f3f680a857a6f265" providerId="LiveId" clId="{F84CE12C-3DC4-46BE-93B7-2F0303A61250}" dt="2023-09-14T11:47:30.523" v="778" actId="20577"/>
        <pc:sldMkLst>
          <pc:docMk/>
          <pc:sldMk cId="994716942" sldId="476"/>
        </pc:sldMkLst>
        <pc:spChg chg="mod">
          <ac:chgData name="Dénes" userId="f3f680a857a6f265" providerId="LiveId" clId="{F84CE12C-3DC4-46BE-93B7-2F0303A61250}" dt="2023-09-14T11:47:30.523" v="778" actId="20577"/>
          <ac:spMkLst>
            <pc:docMk/>
            <pc:sldMk cId="994716942" sldId="476"/>
            <ac:spMk id="3" creationId="{0C9B5234-01FB-4BC1-8F08-B28C710CCE0E}"/>
          </ac:spMkLst>
        </pc:spChg>
      </pc:sldChg>
      <pc:sldChg chg="add del">
        <pc:chgData name="Dénes" userId="f3f680a857a6f265" providerId="LiveId" clId="{F84CE12C-3DC4-46BE-93B7-2F0303A61250}" dt="2023-09-14T11:48:41.838" v="785" actId="47"/>
        <pc:sldMkLst>
          <pc:docMk/>
          <pc:sldMk cId="3344961289" sldId="477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72393453" sldId="477"/>
        </pc:sldMkLst>
      </pc:sldChg>
      <pc:sldChg chg="add del setBg">
        <pc:chgData name="Dénes" userId="f3f680a857a6f265" providerId="LiveId" clId="{F84CE12C-3DC4-46BE-93B7-2F0303A61250}" dt="2023-09-14T11:46:25.899" v="751"/>
        <pc:sldMkLst>
          <pc:docMk/>
          <pc:sldMk cId="920466972" sldId="47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936677657" sldId="480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825520827" sldId="481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639673507" sldId="482"/>
        </pc:sldMkLst>
      </pc:sldChg>
      <pc:sldChg chg="add del setBg">
        <pc:chgData name="Dénes" userId="f3f680a857a6f265" providerId="LiveId" clId="{F84CE12C-3DC4-46BE-93B7-2F0303A61250}" dt="2023-09-14T11:54:53.024" v="910" actId="47"/>
        <pc:sldMkLst>
          <pc:docMk/>
          <pc:sldMk cId="2487511586" sldId="482"/>
        </pc:sldMkLst>
      </pc:sldChg>
      <pc:sldChg chg="del">
        <pc:chgData name="Dénes" userId="f3f680a857a6f265" providerId="LiveId" clId="{F84CE12C-3DC4-46BE-93B7-2F0303A61250}" dt="2023-09-14T07:51:00.512" v="1" actId="47"/>
        <pc:sldMkLst>
          <pc:docMk/>
          <pc:sldMk cId="3338296468" sldId="48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746984205" sldId="483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2324782681" sldId="484"/>
        </pc:sldMkLst>
      </pc:sldChg>
      <pc:sldChg chg="del">
        <pc:chgData name="Dénes" userId="f3f680a857a6f265" providerId="LiveId" clId="{F84CE12C-3DC4-46BE-93B7-2F0303A61250}" dt="2023-09-14T07:54:13.770" v="39" actId="47"/>
        <pc:sldMkLst>
          <pc:docMk/>
          <pc:sldMk cId="2614414269" sldId="484"/>
        </pc:sldMkLst>
      </pc:sldChg>
      <pc:sldChg chg="addSp modSp mod ord">
        <pc:chgData name="Dénes" userId="f3f680a857a6f265" providerId="LiveId" clId="{F84CE12C-3DC4-46BE-93B7-2F0303A61250}" dt="2023-09-14T11:42:07.072" v="748"/>
        <pc:sldMkLst>
          <pc:docMk/>
          <pc:sldMk cId="4230283105" sldId="485"/>
        </pc:sldMkLst>
        <pc:spChg chg="mod">
          <ac:chgData name="Dénes" userId="f3f680a857a6f265" providerId="LiveId" clId="{F84CE12C-3DC4-46BE-93B7-2F0303A61250}" dt="2023-09-14T09:35:58.644" v="140" actId="20577"/>
          <ac:spMkLst>
            <pc:docMk/>
            <pc:sldMk cId="4230283105" sldId="485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2:07.072" v="748"/>
          <ac:spMkLst>
            <pc:docMk/>
            <pc:sldMk cId="4230283105" sldId="485"/>
            <ac:spMk id="3" creationId="{2ACC5770-8AD3-7ED6-F5FE-0EB933E3ED75}"/>
          </ac:spMkLst>
        </pc:spChg>
      </pc:sldChg>
      <pc:sldChg chg="addSp modSp add mod">
        <pc:chgData name="Dénes" userId="f3f680a857a6f265" providerId="LiveId" clId="{F84CE12C-3DC4-46BE-93B7-2F0303A61250}" dt="2023-09-14T11:41:50.231" v="744" actId="1076"/>
        <pc:sldMkLst>
          <pc:docMk/>
          <pc:sldMk cId="1374648882" sldId="486"/>
        </pc:sldMkLst>
        <pc:spChg chg="mod">
          <ac:chgData name="Dénes" userId="f3f680a857a6f265" providerId="LiveId" clId="{F84CE12C-3DC4-46BE-93B7-2F0303A61250}" dt="2023-09-14T11:30:33.389" v="615" actId="2711"/>
          <ac:spMkLst>
            <pc:docMk/>
            <pc:sldMk cId="1374648882" sldId="486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1:50.231" v="744" actId="1076"/>
          <ac:spMkLst>
            <pc:docMk/>
            <pc:sldMk cId="1374648882" sldId="486"/>
            <ac:spMk id="4" creationId="{C38115DA-F588-5E83-BA9C-215DF49205F4}"/>
          </ac:spMkLst>
        </pc:spChg>
      </pc:sldChg>
      <pc:sldChg chg="addSp modSp add mod">
        <pc:chgData name="Dénes" userId="f3f680a857a6f265" providerId="LiveId" clId="{F84CE12C-3DC4-46BE-93B7-2F0303A61250}" dt="2023-09-14T12:01:55.239" v="1000" actId="20577"/>
        <pc:sldMkLst>
          <pc:docMk/>
          <pc:sldMk cId="909928843" sldId="487"/>
        </pc:sldMkLst>
        <pc:spChg chg="mod">
          <ac:chgData name="Dénes" userId="f3f680a857a6f265" providerId="LiveId" clId="{F84CE12C-3DC4-46BE-93B7-2F0303A61250}" dt="2023-09-14T09:34:56.928" v="98"/>
          <ac:spMkLst>
            <pc:docMk/>
            <pc:sldMk cId="909928843" sldId="487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1:58.585" v="746"/>
          <ac:spMkLst>
            <pc:docMk/>
            <pc:sldMk cId="909928843" sldId="487"/>
            <ac:spMk id="3" creationId="{58540AD5-56B3-1B86-A890-CC8F47555374}"/>
          </ac:spMkLst>
        </pc:spChg>
        <pc:spChg chg="add mod">
          <ac:chgData name="Dénes" userId="f3f680a857a6f265" providerId="LiveId" clId="{F84CE12C-3DC4-46BE-93B7-2F0303A61250}" dt="2023-09-14T12:01:55.239" v="1000" actId="20577"/>
          <ac:spMkLst>
            <pc:docMk/>
            <pc:sldMk cId="909928843" sldId="487"/>
            <ac:spMk id="4" creationId="{4C284FAE-C4EC-6DEB-4AD9-B776AAB558B2}"/>
          </ac:spMkLst>
        </pc:spChg>
        <pc:spChg chg="add mod">
          <ac:chgData name="Dénes" userId="f3f680a857a6f265" providerId="LiveId" clId="{F84CE12C-3DC4-46BE-93B7-2F0303A61250}" dt="2023-09-14T12:01:48.188" v="972"/>
          <ac:spMkLst>
            <pc:docMk/>
            <pc:sldMk cId="909928843" sldId="487"/>
            <ac:spMk id="6" creationId="{AAD6D60D-5F0B-1CD3-980D-817287EBE9BD}"/>
          </ac:spMkLst>
        </pc:spChg>
      </pc:sldChg>
      <pc:sldChg chg="addSp modSp add mod">
        <pc:chgData name="Dénes" userId="f3f680a857a6f265" providerId="LiveId" clId="{F84CE12C-3DC4-46BE-93B7-2F0303A61250}" dt="2023-09-14T11:42:00.546" v="747"/>
        <pc:sldMkLst>
          <pc:docMk/>
          <pc:sldMk cId="2055074266" sldId="488"/>
        </pc:sldMkLst>
        <pc:spChg chg="mod">
          <ac:chgData name="Dénes" userId="f3f680a857a6f265" providerId="LiveId" clId="{F84CE12C-3DC4-46BE-93B7-2F0303A61250}" dt="2023-09-14T09:35:19.757" v="105"/>
          <ac:spMkLst>
            <pc:docMk/>
            <pc:sldMk cId="2055074266" sldId="488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2:00.546" v="747"/>
          <ac:spMkLst>
            <pc:docMk/>
            <pc:sldMk cId="2055074266" sldId="488"/>
            <ac:spMk id="3" creationId="{6F9B4B59-5D5E-A3BC-BAC7-F1E81A8F2998}"/>
          </ac:spMkLst>
        </pc:spChg>
      </pc:sldChg>
      <pc:sldChg chg="addSp modSp add mod ord">
        <pc:chgData name="Dénes" userId="f3f680a857a6f265" providerId="LiveId" clId="{F84CE12C-3DC4-46BE-93B7-2F0303A61250}" dt="2023-09-14T11:41:56.872" v="745"/>
        <pc:sldMkLst>
          <pc:docMk/>
          <pc:sldMk cId="3093989411" sldId="489"/>
        </pc:sldMkLst>
        <pc:spChg chg="mod">
          <ac:chgData name="Dénes" userId="f3f680a857a6f265" providerId="LiveId" clId="{F84CE12C-3DC4-46BE-93B7-2F0303A61250}" dt="2023-09-14T09:34:17.416" v="89"/>
          <ac:spMkLst>
            <pc:docMk/>
            <pc:sldMk cId="3093989411" sldId="489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1:56.872" v="745"/>
          <ac:spMkLst>
            <pc:docMk/>
            <pc:sldMk cId="3093989411" sldId="489"/>
            <ac:spMk id="3" creationId="{CA4A5D17-DE03-6ADC-0F74-A09961587DC4}"/>
          </ac:spMkLst>
        </pc:spChg>
      </pc:sldChg>
      <pc:sldChg chg="addSp modSp add mod">
        <pc:chgData name="Dénes" userId="f3f680a857a6f265" providerId="LiveId" clId="{F84CE12C-3DC4-46BE-93B7-2F0303A61250}" dt="2023-09-14T11:40:52.364" v="729" actId="20577"/>
        <pc:sldMkLst>
          <pc:docMk/>
          <pc:sldMk cId="3123482004" sldId="490"/>
        </pc:sldMkLst>
        <pc:spChg chg="mod">
          <ac:chgData name="Dénes" userId="f3f680a857a6f265" providerId="LiveId" clId="{F84CE12C-3DC4-46BE-93B7-2F0303A61250}" dt="2023-09-14T09:39:32.259" v="198" actId="1035"/>
          <ac:spMkLst>
            <pc:docMk/>
            <pc:sldMk cId="3123482004" sldId="490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40:52.364" v="729" actId="20577"/>
          <ac:spMkLst>
            <pc:docMk/>
            <pc:sldMk cId="3123482004" sldId="490"/>
            <ac:spMk id="4" creationId="{A6587861-B11D-83FD-A720-E9750E61B93C}"/>
          </ac:spMkLst>
        </pc:spChg>
      </pc:sldChg>
      <pc:sldChg chg="addSp delSp modSp add mod ord modNotesTx">
        <pc:chgData name="Dénes" userId="f3f680a857a6f265" providerId="LiveId" clId="{F84CE12C-3DC4-46BE-93B7-2F0303A61250}" dt="2023-09-14T11:29:59.666" v="611" actId="207"/>
        <pc:sldMkLst>
          <pc:docMk/>
          <pc:sldMk cId="2279225037" sldId="491"/>
        </pc:sldMkLst>
        <pc:spChg chg="mod">
          <ac:chgData name="Dénes" userId="f3f680a857a6f265" providerId="LiveId" clId="{F84CE12C-3DC4-46BE-93B7-2F0303A61250}" dt="2023-09-14T09:42:42.609" v="233" actId="20577"/>
          <ac:spMkLst>
            <pc:docMk/>
            <pc:sldMk cId="2279225037" sldId="491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29:59.666" v="611" actId="207"/>
          <ac:spMkLst>
            <pc:docMk/>
            <pc:sldMk cId="2279225037" sldId="491"/>
            <ac:spMk id="3" creationId="{38015416-9D20-23C1-A08F-061A0AB69029}"/>
          </ac:spMkLst>
        </pc:spChg>
        <pc:spChg chg="del">
          <ac:chgData name="Dénes" userId="f3f680a857a6f265" providerId="LiveId" clId="{F84CE12C-3DC4-46BE-93B7-2F0303A61250}" dt="2023-09-14T09:43:12.810" v="258" actId="478"/>
          <ac:spMkLst>
            <pc:docMk/>
            <pc:sldMk cId="2279225037" sldId="491"/>
            <ac:spMk id="4" creationId="{A6587861-B11D-83FD-A720-E9750E61B93C}"/>
          </ac:spMkLst>
        </pc:spChg>
        <pc:spChg chg="add del">
          <ac:chgData name="Dénes" userId="f3f680a857a6f265" providerId="LiveId" clId="{F84CE12C-3DC4-46BE-93B7-2F0303A61250}" dt="2023-09-14T11:21:44.699" v="439"/>
          <ac:spMkLst>
            <pc:docMk/>
            <pc:sldMk cId="2279225037" sldId="491"/>
            <ac:spMk id="4" creationId="{BEBB1879-426F-49CD-08B6-6F87D1CAA5E1}"/>
          </ac:spMkLst>
        </pc:spChg>
        <pc:spChg chg="add del">
          <ac:chgData name="Dénes" userId="f3f680a857a6f265" providerId="LiveId" clId="{F84CE12C-3DC4-46BE-93B7-2F0303A61250}" dt="2023-09-14T11:21:48.549" v="442"/>
          <ac:spMkLst>
            <pc:docMk/>
            <pc:sldMk cId="2279225037" sldId="491"/>
            <ac:spMk id="6" creationId="{63AA0A19-6D8A-A88E-FE00-9DA621B7D553}"/>
          </ac:spMkLst>
        </pc:spChg>
        <pc:spChg chg="add del">
          <ac:chgData name="Dénes" userId="f3f680a857a6f265" providerId="LiveId" clId="{F84CE12C-3DC4-46BE-93B7-2F0303A61250}" dt="2023-09-14T11:21:56.140" v="444"/>
          <ac:spMkLst>
            <pc:docMk/>
            <pc:sldMk cId="2279225037" sldId="491"/>
            <ac:spMk id="7" creationId="{2B0FD15C-9280-9D66-E75B-769F57BEDB75}"/>
          </ac:spMkLst>
        </pc:spChg>
        <pc:spChg chg="add del">
          <ac:chgData name="Dénes" userId="f3f680a857a6f265" providerId="LiveId" clId="{F84CE12C-3DC4-46BE-93B7-2F0303A61250}" dt="2023-09-14T11:22:16.816" v="447"/>
          <ac:spMkLst>
            <pc:docMk/>
            <pc:sldMk cId="2279225037" sldId="491"/>
            <ac:spMk id="8" creationId="{89E704C9-A69B-FC83-AE5C-AAD1B34F8620}"/>
          </ac:spMkLst>
        </pc:spChg>
        <pc:spChg chg="add del">
          <ac:chgData name="Dénes" userId="f3f680a857a6f265" providerId="LiveId" clId="{F84CE12C-3DC4-46BE-93B7-2F0303A61250}" dt="2023-09-14T11:22:43.066" v="452"/>
          <ac:spMkLst>
            <pc:docMk/>
            <pc:sldMk cId="2279225037" sldId="491"/>
            <ac:spMk id="9" creationId="{90CAC07E-D7F7-1973-CD28-1B6D9228BF7E}"/>
          </ac:spMkLst>
        </pc:spChg>
        <pc:spChg chg="add del">
          <ac:chgData name="Dénes" userId="f3f680a857a6f265" providerId="LiveId" clId="{F84CE12C-3DC4-46BE-93B7-2F0303A61250}" dt="2023-09-14T11:22:56.979" v="454"/>
          <ac:spMkLst>
            <pc:docMk/>
            <pc:sldMk cId="2279225037" sldId="491"/>
            <ac:spMk id="10" creationId="{F7C0FAA8-298B-9148-ACAC-03088B12D46A}"/>
          </ac:spMkLst>
        </pc:spChg>
      </pc:sldChg>
      <pc:sldChg chg="addSp delSp modSp add mod ord">
        <pc:chgData name="Dénes" userId="f3f680a857a6f265" providerId="LiveId" clId="{F84CE12C-3DC4-46BE-93B7-2F0303A61250}" dt="2023-09-14T11:27:32.561" v="542" actId="14100"/>
        <pc:sldMkLst>
          <pc:docMk/>
          <pc:sldMk cId="2297967847" sldId="492"/>
        </pc:sldMkLst>
        <pc:spChg chg="mod">
          <ac:chgData name="Dénes" userId="f3f680a857a6f265" providerId="LiveId" clId="{F84CE12C-3DC4-46BE-93B7-2F0303A61250}" dt="2023-09-14T09:42:33.688" v="217" actId="20577"/>
          <ac:spMkLst>
            <pc:docMk/>
            <pc:sldMk cId="2297967847" sldId="492"/>
            <ac:spMk id="2" creationId="{FC4383FA-EEB7-47D9-935D-7234D206AD1E}"/>
          </ac:spMkLst>
        </pc:spChg>
        <pc:spChg chg="add del mod">
          <ac:chgData name="Dénes" userId="f3f680a857a6f265" providerId="LiveId" clId="{F84CE12C-3DC4-46BE-93B7-2F0303A61250}" dt="2023-09-14T11:16:38.425" v="325" actId="478"/>
          <ac:spMkLst>
            <pc:docMk/>
            <pc:sldMk cId="2297967847" sldId="492"/>
            <ac:spMk id="3" creationId="{ED692570-B106-736D-F8D7-ACBE2446413F}"/>
          </ac:spMkLst>
        </pc:spChg>
        <pc:spChg chg="del mod">
          <ac:chgData name="Dénes" userId="f3f680a857a6f265" providerId="LiveId" clId="{F84CE12C-3DC4-46BE-93B7-2F0303A61250}" dt="2023-09-14T09:43:07.192" v="256" actId="478"/>
          <ac:spMkLst>
            <pc:docMk/>
            <pc:sldMk cId="2297967847" sldId="492"/>
            <ac:spMk id="4" creationId="{A6587861-B11D-83FD-A720-E9750E61B93C}"/>
          </ac:spMkLst>
        </pc:spChg>
        <pc:graphicFrameChg chg="add mod modGraphic">
          <ac:chgData name="Dénes" userId="f3f680a857a6f265" providerId="LiveId" clId="{F84CE12C-3DC4-46BE-93B7-2F0303A61250}" dt="2023-09-14T11:27:32.561" v="542" actId="14100"/>
          <ac:graphicFrameMkLst>
            <pc:docMk/>
            <pc:sldMk cId="2297967847" sldId="492"/>
            <ac:graphicFrameMk id="4" creationId="{BEE91239-8642-5A68-5F52-EE4E186EA840}"/>
          </ac:graphicFrameMkLst>
        </pc:graphicFrameChg>
      </pc:sldChg>
      <pc:sldChg chg="addSp delSp modSp add del mod">
        <pc:chgData name="Dénes" userId="f3f680a857a6f265" providerId="LiveId" clId="{F84CE12C-3DC4-46BE-93B7-2F0303A61250}" dt="2023-09-14T11:23:46.838" v="465" actId="47"/>
        <pc:sldMkLst>
          <pc:docMk/>
          <pc:sldMk cId="288459756" sldId="493"/>
        </pc:sldMkLst>
        <pc:spChg chg="mod">
          <ac:chgData name="Dénes" userId="f3f680a857a6f265" providerId="LiveId" clId="{F84CE12C-3DC4-46BE-93B7-2F0303A61250}" dt="2023-09-14T09:43:01.301" v="254" actId="20577"/>
          <ac:spMkLst>
            <pc:docMk/>
            <pc:sldMk cId="288459756" sldId="493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09:43:25.344" v="262" actId="2711"/>
          <ac:spMkLst>
            <pc:docMk/>
            <pc:sldMk cId="288459756" sldId="493"/>
            <ac:spMk id="3" creationId="{B9DB0E45-9C8D-46E2-2C18-6DDE83B86286}"/>
          </ac:spMkLst>
        </pc:spChg>
        <pc:spChg chg="del">
          <ac:chgData name="Dénes" userId="f3f680a857a6f265" providerId="LiveId" clId="{F84CE12C-3DC4-46BE-93B7-2F0303A61250}" dt="2023-09-14T09:43:22.235" v="260" actId="478"/>
          <ac:spMkLst>
            <pc:docMk/>
            <pc:sldMk cId="288459756" sldId="493"/>
            <ac:spMk id="4" creationId="{A6587861-B11D-83FD-A720-E9750E61B93C}"/>
          </ac:spMkLst>
        </pc:spChg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887337742" sldId="493"/>
        </pc:sldMkLst>
      </pc:sldChg>
      <pc:sldChg chg="modSp add mod">
        <pc:chgData name="Dénes" userId="f3f680a857a6f265" providerId="LiveId" clId="{F84CE12C-3DC4-46BE-93B7-2F0303A61250}" dt="2023-09-14T11:40:34.443" v="723" actId="20577"/>
        <pc:sldMkLst>
          <pc:docMk/>
          <pc:sldMk cId="4266219142" sldId="494"/>
        </pc:sldMkLst>
        <pc:spChg chg="mod">
          <ac:chgData name="Dénes" userId="f3f680a857a6f265" providerId="LiveId" clId="{F84CE12C-3DC4-46BE-93B7-2F0303A61250}" dt="2023-09-14T10:07:57.797" v="294" actId="20577"/>
          <ac:spMkLst>
            <pc:docMk/>
            <pc:sldMk cId="4266219142" sldId="494"/>
            <ac:spMk id="2" creationId="{FC4383FA-EEB7-47D9-935D-7234D206AD1E}"/>
          </ac:spMkLst>
        </pc:spChg>
        <pc:spChg chg="mod">
          <ac:chgData name="Dénes" userId="f3f680a857a6f265" providerId="LiveId" clId="{F84CE12C-3DC4-46BE-93B7-2F0303A61250}" dt="2023-09-14T11:40:34.443" v="723" actId="20577"/>
          <ac:spMkLst>
            <pc:docMk/>
            <pc:sldMk cId="4266219142" sldId="494"/>
            <ac:spMk id="4" creationId="{A6587861-B11D-83FD-A720-E9750E61B93C}"/>
          </ac:spMkLst>
        </pc:spChg>
      </pc:sldChg>
      <pc:sldChg chg="modSp add mod">
        <pc:chgData name="Dénes" userId="f3f680a857a6f265" providerId="LiveId" clId="{F84CE12C-3DC4-46BE-93B7-2F0303A61250}" dt="2023-09-14T11:32:05.049" v="635" actId="20577"/>
        <pc:sldMkLst>
          <pc:docMk/>
          <pc:sldMk cId="2880729840" sldId="495"/>
        </pc:sldMkLst>
        <pc:spChg chg="mod">
          <ac:chgData name="Dénes" userId="f3f680a857a6f265" providerId="LiveId" clId="{F84CE12C-3DC4-46BE-93B7-2F0303A61250}" dt="2023-09-14T11:32:05.049" v="635" actId="20577"/>
          <ac:spMkLst>
            <pc:docMk/>
            <pc:sldMk cId="2880729840" sldId="495"/>
            <ac:spMk id="2" creationId="{FC4383FA-EEB7-47D9-935D-7234D206AD1E}"/>
          </ac:spMkLst>
        </pc:spChg>
      </pc:sldChg>
      <pc:sldChg chg="modSp add mod ord">
        <pc:chgData name="Dénes" userId="f3f680a857a6f265" providerId="LiveId" clId="{F84CE12C-3DC4-46BE-93B7-2F0303A61250}" dt="2023-09-14T10:08:41.398" v="319" actId="20577"/>
        <pc:sldMkLst>
          <pc:docMk/>
          <pc:sldMk cId="2885453757" sldId="496"/>
        </pc:sldMkLst>
        <pc:spChg chg="mod">
          <ac:chgData name="Dénes" userId="f3f680a857a6f265" providerId="LiveId" clId="{F84CE12C-3DC4-46BE-93B7-2F0303A61250}" dt="2023-09-14T10:08:41.398" v="319" actId="20577"/>
          <ac:spMkLst>
            <pc:docMk/>
            <pc:sldMk cId="2885453757" sldId="496"/>
            <ac:spMk id="2" creationId="{FC4383FA-EEB7-47D9-935D-7234D206AD1E}"/>
          </ac:spMkLst>
        </pc:spChg>
      </pc:sldChg>
      <pc:sldChg chg="modSp add del mod">
        <pc:chgData name="Dénes" userId="f3f680a857a6f265" providerId="LiveId" clId="{F84CE12C-3DC4-46BE-93B7-2F0303A61250}" dt="2023-09-14T11:29:41.298" v="607" actId="207"/>
        <pc:sldMkLst>
          <pc:docMk/>
          <pc:sldMk cId="1216171475" sldId="497"/>
        </pc:sldMkLst>
        <pc:spChg chg="mod">
          <ac:chgData name="Dénes" userId="f3f680a857a6f265" providerId="LiveId" clId="{F84CE12C-3DC4-46BE-93B7-2F0303A61250}" dt="2023-09-14T11:23:53.932" v="481" actId="20577"/>
          <ac:spMkLst>
            <pc:docMk/>
            <pc:sldMk cId="1216171475" sldId="497"/>
            <ac:spMk id="2" creationId="{FC4383FA-EEB7-47D9-935D-7234D206AD1E}"/>
          </ac:spMkLst>
        </pc:spChg>
        <pc:spChg chg="mod">
          <ac:chgData name="Dénes" userId="f3f680a857a6f265" providerId="LiveId" clId="{F84CE12C-3DC4-46BE-93B7-2F0303A61250}" dt="2023-09-14T11:29:41.298" v="607" actId="207"/>
          <ac:spMkLst>
            <pc:docMk/>
            <pc:sldMk cId="1216171475" sldId="497"/>
            <ac:spMk id="3" creationId="{38015416-9D20-23C1-A08F-061A0AB69029}"/>
          </ac:spMkLst>
        </pc:spChg>
      </pc:sldChg>
      <pc:sldChg chg="add del">
        <pc:chgData name="Dénes" userId="f3f680a857a6f265" providerId="LiveId" clId="{F84CE12C-3DC4-46BE-93B7-2F0303A61250}" dt="2023-09-14T11:46:25.854" v="750"/>
        <pc:sldMkLst>
          <pc:docMk/>
          <pc:sldMk cId="142343022" sldId="498"/>
        </pc:sldMkLst>
      </pc:sldChg>
      <pc:sldChg chg="add del">
        <pc:chgData name="Dénes" userId="f3f680a857a6f265" providerId="LiveId" clId="{F84CE12C-3DC4-46BE-93B7-2F0303A61250}" dt="2023-09-14T11:46:43.042" v="753" actId="47"/>
        <pc:sldMkLst>
          <pc:docMk/>
          <pc:sldMk cId="539071787" sldId="498"/>
        </pc:sldMkLst>
      </pc:sldChg>
      <pc:sldChg chg="add">
        <pc:chgData name="Dénes" userId="f3f680a857a6f265" providerId="LiveId" clId="{F84CE12C-3DC4-46BE-93B7-2F0303A61250}" dt="2023-09-14T11:52:50.530" v="827"/>
        <pc:sldMkLst>
          <pc:docMk/>
          <pc:sldMk cId="3596081372" sldId="498"/>
        </pc:sldMkLst>
      </pc:sldChg>
      <pc:sldChg chg="add del">
        <pc:chgData name="Dénes" userId="f3f680a857a6f265" providerId="LiveId" clId="{F84CE12C-3DC4-46BE-93B7-2F0303A61250}" dt="2023-09-14T11:52:50.488" v="826"/>
        <pc:sldMkLst>
          <pc:docMk/>
          <pc:sldMk cId="4214455707" sldId="498"/>
        </pc:sldMkLst>
      </pc:sldChg>
      <pc:sldChg chg="add del setBg">
        <pc:chgData name="Dénes" userId="f3f680a857a6f265" providerId="LiveId" clId="{F84CE12C-3DC4-46BE-93B7-2F0303A61250}" dt="2023-09-14T11:46:25.854" v="750"/>
        <pc:sldMkLst>
          <pc:docMk/>
          <pc:sldMk cId="1566978633" sldId="499"/>
        </pc:sldMkLst>
      </pc:sldChg>
      <pc:sldChg chg="add del">
        <pc:chgData name="Dénes" userId="f3f680a857a6f265" providerId="LiveId" clId="{F84CE12C-3DC4-46BE-93B7-2F0303A61250}" dt="2023-09-14T11:46:40.747" v="752" actId="47"/>
        <pc:sldMkLst>
          <pc:docMk/>
          <pc:sldMk cId="1812867579" sldId="49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338296468" sldId="49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611068712" sldId="500"/>
        </pc:sldMkLst>
      </pc:sldChg>
      <pc:sldChg chg="add del setBg">
        <pc:chgData name="Dénes" userId="f3f680a857a6f265" providerId="LiveId" clId="{F84CE12C-3DC4-46BE-93B7-2F0303A61250}" dt="2023-09-14T11:52:50.488" v="826"/>
        <pc:sldMkLst>
          <pc:docMk/>
          <pc:sldMk cId="776161271" sldId="501"/>
        </pc:sldMkLst>
      </pc:sldChg>
      <pc:sldChg chg="add">
        <pc:chgData name="Dénes" userId="f3f680a857a6f265" providerId="LiveId" clId="{F84CE12C-3DC4-46BE-93B7-2F0303A61250}" dt="2023-09-14T11:52:50.530" v="827"/>
        <pc:sldMkLst>
          <pc:docMk/>
          <pc:sldMk cId="2148734323" sldId="501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742443480" sldId="502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99540335" sldId="503"/>
        </pc:sldMkLst>
      </pc:sldChg>
      <pc:sldChg chg="add del setBg">
        <pc:chgData name="Dénes" userId="f3f680a857a6f265" providerId="LiveId" clId="{F84CE12C-3DC4-46BE-93B7-2F0303A61250}" dt="2023-09-14T09:42:07.927" v="203" actId="47"/>
        <pc:sldMkLst>
          <pc:docMk/>
          <pc:sldMk cId="2011519923" sldId="504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158374615" sldId="504"/>
        </pc:sldMkLst>
      </pc:sldChg>
      <pc:sldChg chg="addSp delSp modSp add del mod">
        <pc:chgData name="Dénes" userId="f3f680a857a6f265" providerId="LiveId" clId="{F84CE12C-3DC4-46BE-93B7-2F0303A61250}" dt="2023-09-14T09:42:14.812" v="205" actId="47"/>
        <pc:sldMkLst>
          <pc:docMk/>
          <pc:sldMk cId="2015727005" sldId="505"/>
        </pc:sldMkLst>
        <pc:spChg chg="add del mod">
          <ac:chgData name="Dénes" userId="f3f680a857a6f265" providerId="LiveId" clId="{F84CE12C-3DC4-46BE-93B7-2F0303A61250}" dt="2023-09-14T09:42:12.977" v="204" actId="21"/>
          <ac:spMkLst>
            <pc:docMk/>
            <pc:sldMk cId="2015727005" sldId="505"/>
            <ac:spMk id="3" creationId="{84209CC8-C381-25BF-EB7B-E30C933AD56F}"/>
          </ac:spMkLst>
        </pc:spChg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930259292" sldId="505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163395212" sldId="506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562328186" sldId="507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746662692" sldId="508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407761938" sldId="509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924339747" sldId="510"/>
        </pc:sldMkLst>
      </pc:sldChg>
      <pc:sldChg chg="add del setBg">
        <pc:chgData name="Dénes" userId="f3f680a857a6f265" providerId="LiveId" clId="{F84CE12C-3DC4-46BE-93B7-2F0303A61250}" dt="2023-09-14T11:52:50.530" v="827"/>
        <pc:sldMkLst>
          <pc:docMk/>
          <pc:sldMk cId="322112162" sldId="511"/>
        </pc:sldMkLst>
      </pc:sldChg>
      <pc:sldChg chg="addSp delSp modSp add mod">
        <pc:chgData name="Dénes" userId="f3f680a857a6f265" providerId="LiveId" clId="{F84CE12C-3DC4-46BE-93B7-2F0303A61250}" dt="2023-09-14T11:54:42.826" v="909" actId="1076"/>
        <pc:sldMkLst>
          <pc:docMk/>
          <pc:sldMk cId="1643953318" sldId="512"/>
        </pc:sldMkLst>
        <pc:spChg chg="mod">
          <ac:chgData name="Dénes" userId="f3f680a857a6f265" providerId="LiveId" clId="{F84CE12C-3DC4-46BE-93B7-2F0303A61250}" dt="2023-09-14T11:53:29.830" v="861" actId="1076"/>
          <ac:spMkLst>
            <pc:docMk/>
            <pc:sldMk cId="1643953318" sldId="512"/>
            <ac:spMk id="2" creationId="{FC4383FA-EEB7-47D9-935D-7234D206AD1E}"/>
          </ac:spMkLst>
        </pc:spChg>
        <pc:spChg chg="add mod">
          <ac:chgData name="Dénes" userId="f3f680a857a6f265" providerId="LiveId" clId="{F84CE12C-3DC4-46BE-93B7-2F0303A61250}" dt="2023-09-14T11:54:39.051" v="908" actId="14100"/>
          <ac:spMkLst>
            <pc:docMk/>
            <pc:sldMk cId="1643953318" sldId="512"/>
            <ac:spMk id="3" creationId="{C4C687C2-D06D-BAAB-4C5D-BFCACC2E8163}"/>
          </ac:spMkLst>
        </pc:spChg>
        <pc:spChg chg="mod">
          <ac:chgData name="Dénes" userId="f3f680a857a6f265" providerId="LiveId" clId="{F84CE12C-3DC4-46BE-93B7-2F0303A61250}" dt="2023-09-14T11:53:29.830" v="861" actId="1076"/>
          <ac:spMkLst>
            <pc:docMk/>
            <pc:sldMk cId="1643953318" sldId="512"/>
            <ac:spMk id="4" creationId="{C38115DA-F588-5E83-BA9C-215DF49205F4}"/>
          </ac:spMkLst>
        </pc:spChg>
        <pc:spChg chg="add del mod">
          <ac:chgData name="Dénes" userId="f3f680a857a6f265" providerId="LiveId" clId="{F84CE12C-3DC4-46BE-93B7-2F0303A61250}" dt="2023-09-14T11:54:07.471" v="900" actId="478"/>
          <ac:spMkLst>
            <pc:docMk/>
            <pc:sldMk cId="1643953318" sldId="512"/>
            <ac:spMk id="6" creationId="{27357A51-5626-9DF8-FB63-4C7E8E8D7472}"/>
          </ac:spMkLst>
        </pc:spChg>
        <pc:spChg chg="add mod">
          <ac:chgData name="Dénes" userId="f3f680a857a6f265" providerId="LiveId" clId="{F84CE12C-3DC4-46BE-93B7-2F0303A61250}" dt="2023-09-14T11:54:42.826" v="909" actId="1076"/>
          <ac:spMkLst>
            <pc:docMk/>
            <pc:sldMk cId="1643953318" sldId="512"/>
            <ac:spMk id="7" creationId="{9553A9D7-D224-E0C2-9353-617FBD4DC799}"/>
          </ac:spMkLst>
        </pc:spChg>
      </pc:sldChg>
      <pc:sldChg chg="modSp add mod">
        <pc:chgData name="Dénes" userId="f3f680a857a6f265" providerId="LiveId" clId="{F84CE12C-3DC4-46BE-93B7-2F0303A61250}" dt="2023-09-14T11:55:05.061" v="934" actId="20577"/>
        <pc:sldMkLst>
          <pc:docMk/>
          <pc:sldMk cId="1335822625" sldId="513"/>
        </pc:sldMkLst>
        <pc:spChg chg="mod">
          <ac:chgData name="Dénes" userId="f3f680a857a6f265" providerId="LiveId" clId="{F84CE12C-3DC4-46BE-93B7-2F0303A61250}" dt="2023-09-14T11:55:05.061" v="934" actId="20577"/>
          <ac:spMkLst>
            <pc:docMk/>
            <pc:sldMk cId="1335822625" sldId="513"/>
            <ac:spMk id="3" creationId="{C4C687C2-D06D-BAAB-4C5D-BFCACC2E8163}"/>
          </ac:spMkLst>
        </pc:spChg>
      </pc:sldChg>
      <pc:sldChg chg="add del setBg">
        <pc:chgData name="Dénes" userId="f3f680a857a6f265" providerId="LiveId" clId="{F84CE12C-3DC4-46BE-93B7-2F0303A61250}" dt="2023-09-14T11:54:58.304" v="912"/>
        <pc:sldMkLst>
          <pc:docMk/>
          <pc:sldMk cId="3512609258" sldId="513"/>
        </pc:sldMkLst>
      </pc:sldChg>
      <pc:sldChg chg="add del setBg">
        <pc:chgData name="Dénes" userId="f3f680a857a6f265" providerId="LiveId" clId="{F84CE12C-3DC4-46BE-93B7-2F0303A61250}" dt="2023-09-14T11:55:45.003" v="936"/>
        <pc:sldMkLst>
          <pc:docMk/>
          <pc:sldMk cId="580604076" sldId="514"/>
        </pc:sldMkLst>
      </pc:sldChg>
      <pc:sldChg chg="modSp add mod">
        <pc:chgData name="Dénes" userId="f3f680a857a6f265" providerId="LiveId" clId="{F84CE12C-3DC4-46BE-93B7-2F0303A61250}" dt="2023-09-14T11:55:49.851" v="947" actId="20577"/>
        <pc:sldMkLst>
          <pc:docMk/>
          <pc:sldMk cId="3678937028" sldId="514"/>
        </pc:sldMkLst>
        <pc:spChg chg="mod">
          <ac:chgData name="Dénes" userId="f3f680a857a6f265" providerId="LiveId" clId="{F84CE12C-3DC4-46BE-93B7-2F0303A61250}" dt="2023-09-14T11:55:49.851" v="947" actId="20577"/>
          <ac:spMkLst>
            <pc:docMk/>
            <pc:sldMk cId="3678937028" sldId="514"/>
            <ac:spMk id="3" creationId="{C4C687C2-D06D-BAAB-4C5D-BFCACC2E8163}"/>
          </ac:spMkLst>
        </pc:spChg>
      </pc:sldChg>
      <pc:sldChg chg="add del setBg">
        <pc:chgData name="Dénes" userId="f3f680a857a6f265" providerId="LiveId" clId="{F84CE12C-3DC4-46BE-93B7-2F0303A61250}" dt="2023-09-14T11:57:23.698" v="952"/>
        <pc:sldMkLst>
          <pc:docMk/>
          <pc:sldMk cId="140558339" sldId="515"/>
        </pc:sldMkLst>
      </pc:sldChg>
      <pc:sldChg chg="add del setBg">
        <pc:chgData name="Dénes" userId="f3f680a857a6f265" providerId="LiveId" clId="{F84CE12C-3DC4-46BE-93B7-2F0303A61250}" dt="2023-09-14T11:57:23.698" v="952"/>
        <pc:sldMkLst>
          <pc:docMk/>
          <pc:sldMk cId="1599196781" sldId="516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710739805" sldId="517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366609173" sldId="518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657731013" sldId="519"/>
        </pc:sldMkLst>
      </pc:sldChg>
      <pc:sldChg chg="add">
        <pc:chgData name="Dénes" userId="f3f680a857a6f265" providerId="LiveId" clId="{F84CE12C-3DC4-46BE-93B7-2F0303A61250}" dt="2023-09-14T11:59:16.411" v="965"/>
        <pc:sldMkLst>
          <pc:docMk/>
          <pc:sldMk cId="1878067780" sldId="520"/>
        </pc:sldMkLst>
      </pc:sldChg>
      <pc:sldChg chg="add del setBg">
        <pc:chgData name="Dénes" userId="f3f680a857a6f265" providerId="LiveId" clId="{F84CE12C-3DC4-46BE-93B7-2F0303A61250}" dt="2023-09-14T11:59:16.353" v="964"/>
        <pc:sldMkLst>
          <pc:docMk/>
          <pc:sldMk cId="3692935354" sldId="520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836991197" sldId="521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685525366" sldId="522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4054300989" sldId="523"/>
        </pc:sldMkLst>
      </pc:sldChg>
      <pc:sldChg chg="add del setBg">
        <pc:chgData name="Dénes" userId="f3f680a857a6f265" providerId="LiveId" clId="{F84CE12C-3DC4-46BE-93B7-2F0303A61250}" dt="2023-09-14T11:59:16.353" v="964"/>
        <pc:sldMkLst>
          <pc:docMk/>
          <pc:sldMk cId="115047694" sldId="524"/>
        </pc:sldMkLst>
      </pc:sldChg>
      <pc:sldChg chg="add">
        <pc:chgData name="Dénes" userId="f3f680a857a6f265" providerId="LiveId" clId="{F84CE12C-3DC4-46BE-93B7-2F0303A61250}" dt="2023-09-14T11:59:16.411" v="965"/>
        <pc:sldMkLst>
          <pc:docMk/>
          <pc:sldMk cId="1418451723" sldId="524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4140811817" sldId="525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811389124" sldId="526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094762871" sldId="527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371022396" sldId="528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398204450" sldId="529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965399229" sldId="530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392929952" sldId="531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1999071343" sldId="532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3129685228" sldId="533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2437192248" sldId="534"/>
        </pc:sldMkLst>
      </pc:sldChg>
      <pc:sldChg chg="add del setBg">
        <pc:chgData name="Dénes" userId="f3f680a857a6f265" providerId="LiveId" clId="{F84CE12C-3DC4-46BE-93B7-2F0303A61250}" dt="2023-09-14T11:59:16.411" v="965"/>
        <pc:sldMkLst>
          <pc:docMk/>
          <pc:sldMk cId="629722573" sldId="535"/>
        </pc:sldMkLst>
      </pc:sldChg>
      <pc:sldChg chg="add">
        <pc:chgData name="Dénes" userId="f3f680a857a6f265" providerId="LiveId" clId="{F84CE12C-3DC4-46BE-93B7-2F0303A61250}" dt="2023-09-14T12:01:06.019" v="968"/>
        <pc:sldMkLst>
          <pc:docMk/>
          <pc:sldMk cId="3752307292" sldId="536"/>
        </pc:sldMkLst>
      </pc:sldChg>
      <pc:sldChg chg="add del setBg">
        <pc:chgData name="Dénes" userId="f3f680a857a6f265" providerId="LiveId" clId="{F84CE12C-3DC4-46BE-93B7-2F0303A61250}" dt="2023-09-14T12:01:05.994" v="967"/>
        <pc:sldMkLst>
          <pc:docMk/>
          <pc:sldMk cId="4231639776" sldId="536"/>
        </pc:sldMkLst>
      </pc:sldChg>
      <pc:sldChg chg="add">
        <pc:chgData name="Dénes" userId="f3f680a857a6f265" providerId="LiveId" clId="{F84CE12C-3DC4-46BE-93B7-2F0303A61250}" dt="2023-09-14T12:01:06.019" v="968"/>
        <pc:sldMkLst>
          <pc:docMk/>
          <pc:sldMk cId="601637359" sldId="537"/>
        </pc:sldMkLst>
      </pc:sldChg>
      <pc:sldChg chg="add del setBg">
        <pc:chgData name="Dénes" userId="f3f680a857a6f265" providerId="LiveId" clId="{F84CE12C-3DC4-46BE-93B7-2F0303A61250}" dt="2023-09-14T12:01:05.994" v="967"/>
        <pc:sldMkLst>
          <pc:docMk/>
          <pc:sldMk cId="4154235408" sldId="537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196971036" sldId="538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1721117172" sldId="539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729759038" sldId="540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552342405" sldId="541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482482272" sldId="542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518087419" sldId="543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4172299651" sldId="544"/>
        </pc:sldMkLst>
      </pc:sldChg>
      <pc:sldChg chg="add del setBg">
        <pc:chgData name="Dénes" userId="f3f680a857a6f265" providerId="LiveId" clId="{F84CE12C-3DC4-46BE-93B7-2F0303A61250}" dt="2023-09-14T12:01:06.019" v="968"/>
        <pc:sldMkLst>
          <pc:docMk/>
          <pc:sldMk cId="2412645442" sldId="545"/>
        </pc:sldMkLst>
      </pc:sldChg>
      <pc:sldChg chg="add del setBg">
        <pc:chgData name="Dénes" userId="f3f680a857a6f265" providerId="LiveId" clId="{F84CE12C-3DC4-46BE-93B7-2F0303A61250}" dt="2023-09-14T12:01:15.480" v="970"/>
        <pc:sldMkLst>
          <pc:docMk/>
          <pc:sldMk cId="998883645" sldId="546"/>
        </pc:sldMkLst>
      </pc:sldChg>
      <pc:sldChg chg="add ord">
        <pc:chgData name="Dénes" userId="f3f680a857a6f265" providerId="LiveId" clId="{F84CE12C-3DC4-46BE-93B7-2F0303A61250}" dt="2023-09-14T12:02:00.144" v="1002"/>
        <pc:sldMkLst>
          <pc:docMk/>
          <pc:sldMk cId="1518353975" sldId="546"/>
        </pc:sldMkLst>
      </pc:sldChg>
      <pc:sldChg chg="modSp add mod">
        <pc:chgData name="Dénes" userId="f3f680a857a6f265" providerId="LiveId" clId="{F84CE12C-3DC4-46BE-93B7-2F0303A61250}" dt="2023-09-14T12:03:06.453" v="1038" actId="20577"/>
        <pc:sldMkLst>
          <pc:docMk/>
          <pc:sldMk cId="2301841930" sldId="547"/>
        </pc:sldMkLst>
        <pc:spChg chg="mod">
          <ac:chgData name="Dénes" userId="f3f680a857a6f265" providerId="LiveId" clId="{F84CE12C-3DC4-46BE-93B7-2F0303A61250}" dt="2023-09-14T12:02:27.202" v="1015" actId="20577"/>
          <ac:spMkLst>
            <pc:docMk/>
            <pc:sldMk cId="2301841930" sldId="547"/>
            <ac:spMk id="4" creationId="{4C284FAE-C4EC-6DEB-4AD9-B776AAB558B2}"/>
          </ac:spMkLst>
        </pc:spChg>
        <pc:spChg chg="mod">
          <ac:chgData name="Dénes" userId="f3f680a857a6f265" providerId="LiveId" clId="{F84CE12C-3DC4-46BE-93B7-2F0303A61250}" dt="2023-09-14T12:03:06.453" v="1038" actId="20577"/>
          <ac:spMkLst>
            <pc:docMk/>
            <pc:sldMk cId="2301841930" sldId="547"/>
            <ac:spMk id="6" creationId="{AAD6D60D-5F0B-1CD3-980D-817287EBE9BD}"/>
          </ac:spMkLst>
        </pc:spChg>
      </pc:sldChg>
      <pc:sldChg chg="add del setBg">
        <pc:chgData name="Dénes" userId="f3f680a857a6f265" providerId="LiveId" clId="{F84CE12C-3DC4-46BE-93B7-2F0303A61250}" dt="2023-09-14T12:02:23.121" v="1004"/>
        <pc:sldMkLst>
          <pc:docMk/>
          <pc:sldMk cId="2542636311" sldId="547"/>
        </pc:sldMkLst>
      </pc:sldChg>
      <pc:sldChg chg="modSp add mod">
        <pc:chgData name="Dénes" userId="f3f680a857a6f265" providerId="LiveId" clId="{F84CE12C-3DC4-46BE-93B7-2F0303A61250}" dt="2023-09-14T12:02:57.239" v="1034" actId="20577"/>
        <pc:sldMkLst>
          <pc:docMk/>
          <pc:sldMk cId="1424321118" sldId="548"/>
        </pc:sldMkLst>
        <pc:spChg chg="mod">
          <ac:chgData name="Dénes" userId="f3f680a857a6f265" providerId="LiveId" clId="{F84CE12C-3DC4-46BE-93B7-2F0303A61250}" dt="2023-09-14T12:02:50.961" v="1026" actId="20577"/>
          <ac:spMkLst>
            <pc:docMk/>
            <pc:sldMk cId="1424321118" sldId="548"/>
            <ac:spMk id="4" creationId="{4C284FAE-C4EC-6DEB-4AD9-B776AAB558B2}"/>
          </ac:spMkLst>
        </pc:spChg>
        <pc:spChg chg="mod">
          <ac:chgData name="Dénes" userId="f3f680a857a6f265" providerId="LiveId" clId="{F84CE12C-3DC4-46BE-93B7-2F0303A61250}" dt="2023-09-14T12:02:57.239" v="1034" actId="20577"/>
          <ac:spMkLst>
            <pc:docMk/>
            <pc:sldMk cId="1424321118" sldId="548"/>
            <ac:spMk id="6" creationId="{AAD6D60D-5F0B-1CD3-980D-817287EBE9BD}"/>
          </ac:spMkLst>
        </pc:spChg>
      </pc:sldChg>
      <pc:sldChg chg="add del setBg">
        <pc:chgData name="Dénes" userId="f3f680a857a6f265" providerId="LiveId" clId="{F84CE12C-3DC4-46BE-93B7-2F0303A61250}" dt="2023-09-14T12:02:45.783" v="1021"/>
        <pc:sldMkLst>
          <pc:docMk/>
          <pc:sldMk cId="3052159817" sldId="548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678001719" sldId="549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41572654" sldId="550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763230674" sldId="551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841094970" sldId="552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533653299" sldId="553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035066022" sldId="554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585730633" sldId="555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421415077" sldId="556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2375528992" sldId="557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2158088739" sldId="558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840018987" sldId="559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938956679" sldId="560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4167726172" sldId="561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1671343610" sldId="562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2189748569" sldId="563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044552965" sldId="564"/>
        </pc:sldMkLst>
      </pc:sldChg>
      <pc:sldChg chg="add del setBg">
        <pc:chgData name="Dénes" userId="f3f680a857a6f265" providerId="LiveId" clId="{F84CE12C-3DC4-46BE-93B7-2F0303A61250}" dt="2023-09-14T12:05:03.940" v="1041"/>
        <pc:sldMkLst>
          <pc:docMk/>
          <pc:sldMk cId="3909984589" sldId="565"/>
        </pc:sldMkLst>
      </pc:sldChg>
      <pc:sldChg chg="addSp delSp add del mod setBg">
        <pc:chgData name="Dénes" userId="f3f680a857a6f265" providerId="LiveId" clId="{F84CE12C-3DC4-46BE-93B7-2F0303A61250}" dt="2023-09-14T12:05:19.184" v="1043" actId="22"/>
        <pc:sldMkLst>
          <pc:docMk/>
          <pc:sldMk cId="1246735829" sldId="566"/>
        </pc:sldMkLst>
        <pc:picChg chg="add del">
          <ac:chgData name="Dénes" userId="f3f680a857a6f265" providerId="LiveId" clId="{F84CE12C-3DC4-46BE-93B7-2F0303A61250}" dt="2023-09-14T12:05:19.184" v="1043" actId="22"/>
          <ac:picMkLst>
            <pc:docMk/>
            <pc:sldMk cId="1246735829" sldId="566"/>
            <ac:picMk id="6" creationId="{7AD52E96-BAB3-158B-9531-5F3D356E1D48}"/>
          </ac:picMkLst>
        </pc:picChg>
      </pc:sldChg>
      <pc:sldChg chg="addSp modSp add mod">
        <pc:chgData name="Dénes" userId="f3f680a857a6f265" providerId="LiveId" clId="{F84CE12C-3DC4-46BE-93B7-2F0303A61250}" dt="2023-09-14T12:06:18.609" v="1112" actId="20577"/>
        <pc:sldMkLst>
          <pc:docMk/>
          <pc:sldMk cId="2105519805" sldId="567"/>
        </pc:sldMkLst>
        <pc:spChg chg="add mod">
          <ac:chgData name="Dénes" userId="f3f680a857a6f265" providerId="LiveId" clId="{F84CE12C-3DC4-46BE-93B7-2F0303A61250}" dt="2023-09-14T12:06:08.385" v="1100" actId="20577"/>
          <ac:spMkLst>
            <pc:docMk/>
            <pc:sldMk cId="2105519805" sldId="567"/>
            <ac:spMk id="4" creationId="{813205DA-8BB1-7113-87FB-93267E22AC6B}"/>
          </ac:spMkLst>
        </pc:spChg>
        <pc:spChg chg="add mod">
          <ac:chgData name="Dénes" userId="f3f680a857a6f265" providerId="LiveId" clId="{F84CE12C-3DC4-46BE-93B7-2F0303A61250}" dt="2023-09-14T12:06:18.609" v="1112" actId="20577"/>
          <ac:spMkLst>
            <pc:docMk/>
            <pc:sldMk cId="2105519805" sldId="567"/>
            <ac:spMk id="6" creationId="{AA6B6660-8887-B6A1-A7E4-EA817A2F49D2}"/>
          </ac:spMkLst>
        </pc:spChg>
      </pc:sldChg>
      <pc:sldChg chg="modSp add mod">
        <pc:chgData name="Dénes" userId="f3f680a857a6f265" providerId="LiveId" clId="{F84CE12C-3DC4-46BE-93B7-2F0303A61250}" dt="2023-09-14T12:06:46.158" v="1144" actId="20577"/>
        <pc:sldMkLst>
          <pc:docMk/>
          <pc:sldMk cId="1058933024" sldId="568"/>
        </pc:sldMkLst>
        <pc:spChg chg="mod">
          <ac:chgData name="Dénes" userId="f3f680a857a6f265" providerId="LiveId" clId="{F84CE12C-3DC4-46BE-93B7-2F0303A61250}" dt="2023-09-14T12:06:46.158" v="1144" actId="20577"/>
          <ac:spMkLst>
            <pc:docMk/>
            <pc:sldMk cId="1058933024" sldId="568"/>
            <ac:spMk id="4" creationId="{813205DA-8BB1-7113-87FB-93267E22AC6B}"/>
          </ac:spMkLst>
        </pc:spChg>
      </pc:sldChg>
      <pc:sldChg chg="add del setBg">
        <pc:chgData name="Dénes" userId="f3f680a857a6f265" providerId="LiveId" clId="{F84CE12C-3DC4-46BE-93B7-2F0303A61250}" dt="2023-09-14T12:06:33.960" v="1114"/>
        <pc:sldMkLst>
          <pc:docMk/>
          <pc:sldMk cId="4147046530" sldId="568"/>
        </pc:sldMkLst>
      </pc:sldChg>
      <pc:sldChg chg="addSp delSp modSp add mod">
        <pc:chgData name="Dénes" userId="f3f680a857a6f265" providerId="LiveId" clId="{F84CE12C-3DC4-46BE-93B7-2F0303A61250}" dt="2023-09-14T12:07:17.432" v="1157" actId="20577"/>
        <pc:sldMkLst>
          <pc:docMk/>
          <pc:sldMk cId="1360297229" sldId="569"/>
        </pc:sldMkLst>
        <pc:spChg chg="del">
          <ac:chgData name="Dénes" userId="f3f680a857a6f265" providerId="LiveId" clId="{F84CE12C-3DC4-46BE-93B7-2F0303A61250}" dt="2023-09-14T12:07:06.090" v="1148" actId="478"/>
          <ac:spMkLst>
            <pc:docMk/>
            <pc:sldMk cId="1360297229" sldId="569"/>
            <ac:spMk id="2" creationId="{FC4383FA-EEB7-47D9-935D-7234D206AD1E}"/>
          </ac:spMkLst>
        </pc:spChg>
        <pc:spChg chg="mod">
          <ac:chgData name="Dénes" userId="f3f680a857a6f265" providerId="LiveId" clId="{F84CE12C-3DC4-46BE-93B7-2F0303A61250}" dt="2023-09-14T12:07:17.432" v="1157" actId="20577"/>
          <ac:spMkLst>
            <pc:docMk/>
            <pc:sldMk cId="1360297229" sldId="569"/>
            <ac:spMk id="3" creationId="{6F9B4B59-5D5E-A3BC-BAC7-F1E81A8F2998}"/>
          </ac:spMkLst>
        </pc:spChg>
        <pc:spChg chg="del mod">
          <ac:chgData name="Dénes" userId="f3f680a857a6f265" providerId="LiveId" clId="{F84CE12C-3DC4-46BE-93B7-2F0303A61250}" dt="2023-09-14T12:07:13.783" v="1154" actId="478"/>
          <ac:spMkLst>
            <pc:docMk/>
            <pc:sldMk cId="1360297229" sldId="569"/>
            <ac:spMk id="4" creationId="{813205DA-8BB1-7113-87FB-93267E22AC6B}"/>
          </ac:spMkLst>
        </pc:spChg>
        <pc:spChg chg="del">
          <ac:chgData name="Dénes" userId="f3f680a857a6f265" providerId="LiveId" clId="{F84CE12C-3DC4-46BE-93B7-2F0303A61250}" dt="2023-09-14T12:07:15.649" v="1155" actId="478"/>
          <ac:spMkLst>
            <pc:docMk/>
            <pc:sldMk cId="1360297229" sldId="569"/>
            <ac:spMk id="6" creationId="{AA6B6660-8887-B6A1-A7E4-EA817A2F49D2}"/>
          </ac:spMkLst>
        </pc:spChg>
        <pc:spChg chg="add del mod">
          <ac:chgData name="Dénes" userId="f3f680a857a6f265" providerId="LiveId" clId="{F84CE12C-3DC4-46BE-93B7-2F0303A61250}" dt="2023-09-14T12:07:10.554" v="1151" actId="478"/>
          <ac:spMkLst>
            <pc:docMk/>
            <pc:sldMk cId="1360297229" sldId="569"/>
            <ac:spMk id="8" creationId="{AD0957D6-6992-4649-9E0C-6A970B9278AC}"/>
          </ac:spMkLst>
        </pc:spChg>
        <pc:spChg chg="add del mod">
          <ac:chgData name="Dénes" userId="f3f680a857a6f265" providerId="LiveId" clId="{F84CE12C-3DC4-46BE-93B7-2F0303A61250}" dt="2023-09-14T12:07:07.393" v="1150"/>
          <ac:spMkLst>
            <pc:docMk/>
            <pc:sldMk cId="1360297229" sldId="569"/>
            <ac:spMk id="9" creationId="{73EE9006-03FD-F361-8604-DC1BDD637EE6}"/>
          </ac:spMkLst>
        </pc:spChg>
        <pc:spChg chg="add mod">
          <ac:chgData name="Dénes" userId="f3f680a857a6f265" providerId="LiveId" clId="{F84CE12C-3DC4-46BE-93B7-2F0303A61250}" dt="2023-09-14T12:07:10.926" v="1152"/>
          <ac:spMkLst>
            <pc:docMk/>
            <pc:sldMk cId="1360297229" sldId="569"/>
            <ac:spMk id="10" creationId="{0CFE3747-1FBF-E8B2-00EB-A39708C95920}"/>
          </ac:spMkLst>
        </pc:spChg>
      </pc:sldChg>
      <pc:sldChg chg="add del setBg">
        <pc:chgData name="Dénes" userId="f3f680a857a6f265" providerId="LiveId" clId="{F84CE12C-3DC4-46BE-93B7-2F0303A61250}" dt="2023-09-14T12:06:54.915" v="1146"/>
        <pc:sldMkLst>
          <pc:docMk/>
          <pc:sldMk cId="3149339382" sldId="569"/>
        </pc:sldMkLst>
      </pc:sldChg>
      <pc:sldChg chg="addSp delSp modSp add mod">
        <pc:chgData name="Dénes" userId="f3f680a857a6f265" providerId="LiveId" clId="{F84CE12C-3DC4-46BE-93B7-2F0303A61250}" dt="2023-09-14T12:08:48.784" v="1184"/>
        <pc:sldMkLst>
          <pc:docMk/>
          <pc:sldMk cId="2440093772" sldId="570"/>
        </pc:sldMkLst>
        <pc:spChg chg="add mod">
          <ac:chgData name="Dénes" userId="f3f680a857a6f265" providerId="LiveId" clId="{F84CE12C-3DC4-46BE-93B7-2F0303A61250}" dt="2023-09-14T12:08:48.784" v="1184"/>
          <ac:spMkLst>
            <pc:docMk/>
            <pc:sldMk cId="2440093772" sldId="570"/>
            <ac:spMk id="4" creationId="{4AB1B967-B042-E14F-A44A-3F8F44C16EC0}"/>
          </ac:spMkLst>
        </pc:spChg>
        <pc:spChg chg="add mod">
          <ac:chgData name="Dénes" userId="f3f680a857a6f265" providerId="LiveId" clId="{F84CE12C-3DC4-46BE-93B7-2F0303A61250}" dt="2023-09-14T12:08:10.944" v="1159"/>
          <ac:spMkLst>
            <pc:docMk/>
            <pc:sldMk cId="2440093772" sldId="570"/>
            <ac:spMk id="6" creationId="{8151A748-515C-D2C9-5E2F-858C0E9A2E9B}"/>
          </ac:spMkLst>
        </pc:spChg>
        <pc:picChg chg="add del">
          <ac:chgData name="Dénes" userId="f3f680a857a6f265" providerId="LiveId" clId="{F84CE12C-3DC4-46BE-93B7-2F0303A61250}" dt="2023-09-14T12:08:16.615" v="1161" actId="22"/>
          <ac:picMkLst>
            <pc:docMk/>
            <pc:sldMk cId="2440093772" sldId="570"/>
            <ac:picMk id="8" creationId="{E8A340BA-DF2C-5DE5-A699-1D9C03E074D7}"/>
          </ac:picMkLst>
        </pc:picChg>
      </pc:sldChg>
      <pc:sldChg chg="add">
        <pc:chgData name="Dénes" userId="f3f680a857a6f265" providerId="LiveId" clId="{F84CE12C-3DC4-46BE-93B7-2F0303A61250}" dt="2023-09-14T12:08:25.278" v="1164"/>
        <pc:sldMkLst>
          <pc:docMk/>
          <pc:sldMk cId="1653503815" sldId="571"/>
        </pc:sldMkLst>
      </pc:sldChg>
      <pc:sldChg chg="add del setBg">
        <pc:chgData name="Dénes" userId="f3f680a857a6f265" providerId="LiveId" clId="{F84CE12C-3DC4-46BE-93B7-2F0303A61250}" dt="2023-09-14T12:08:25.172" v="1163"/>
        <pc:sldMkLst>
          <pc:docMk/>
          <pc:sldMk cId="2884707691" sldId="571"/>
        </pc:sldMkLst>
      </pc:sldChg>
      <pc:sldChg chg="add">
        <pc:chgData name="Dénes" userId="f3f680a857a6f265" providerId="LiveId" clId="{F84CE12C-3DC4-46BE-93B7-2F0303A61250}" dt="2023-09-14T12:08:25.278" v="1164"/>
        <pc:sldMkLst>
          <pc:docMk/>
          <pc:sldMk cId="1098535393" sldId="572"/>
        </pc:sldMkLst>
      </pc:sldChg>
      <pc:sldChg chg="add del setBg">
        <pc:chgData name="Dénes" userId="f3f680a857a6f265" providerId="LiveId" clId="{F84CE12C-3DC4-46BE-93B7-2F0303A61250}" dt="2023-09-14T12:08:25.172" v="1163"/>
        <pc:sldMkLst>
          <pc:docMk/>
          <pc:sldMk cId="3035377570" sldId="57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282864340" sldId="57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856053704" sldId="57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966100698" sldId="57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785251360" sldId="57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648149650" sldId="57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213433126" sldId="578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234710729" sldId="579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583315060" sldId="580"/>
        </pc:sldMkLst>
      </pc:sldChg>
      <pc:sldChg chg="add">
        <pc:chgData name="Dénes" userId="f3f680a857a6f265" providerId="LiveId" clId="{F84CE12C-3DC4-46BE-93B7-2F0303A61250}" dt="2023-09-14T12:08:25.278" v="1164"/>
        <pc:sldMkLst>
          <pc:docMk/>
          <pc:sldMk cId="72209268" sldId="581"/>
        </pc:sldMkLst>
      </pc:sldChg>
      <pc:sldChg chg="add del setBg">
        <pc:chgData name="Dénes" userId="f3f680a857a6f265" providerId="LiveId" clId="{F84CE12C-3DC4-46BE-93B7-2F0303A61250}" dt="2023-09-14T12:08:25.172" v="1163"/>
        <pc:sldMkLst>
          <pc:docMk/>
          <pc:sldMk cId="870949449" sldId="581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172022794" sldId="58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437206304" sldId="58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72939313" sldId="58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284599552" sldId="58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682413280" sldId="58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293932739" sldId="58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547450586" sldId="588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270993883" sldId="589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734167973" sldId="590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11904420" sldId="591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27289086" sldId="59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004862871" sldId="59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632224661" sldId="59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094883228" sldId="59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579085992" sldId="59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25727134" sldId="59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284488536" sldId="598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956501485" sldId="599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408728460" sldId="600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3898095728" sldId="601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451544127" sldId="602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561152640" sldId="603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291507706" sldId="604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4101523271" sldId="605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340139272" sldId="606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2105655249" sldId="607"/>
        </pc:sldMkLst>
      </pc:sldChg>
      <pc:sldChg chg="add del setBg">
        <pc:chgData name="Dénes" userId="f3f680a857a6f265" providerId="LiveId" clId="{F84CE12C-3DC4-46BE-93B7-2F0303A61250}" dt="2023-09-14T12:08:25.278" v="1164"/>
        <pc:sldMkLst>
          <pc:docMk/>
          <pc:sldMk cId="1323244745" sldId="608"/>
        </pc:sldMkLst>
      </pc:sldChg>
      <pc:sldChg chg="modSp add mod ord">
        <pc:chgData name="Dénes" userId="f3f680a857a6f265" providerId="LiveId" clId="{F84CE12C-3DC4-46BE-93B7-2F0303A61250}" dt="2023-09-14T12:11:23.951" v="1204" actId="20577"/>
        <pc:sldMkLst>
          <pc:docMk/>
          <pc:sldMk cId="708627582" sldId="609"/>
        </pc:sldMkLst>
        <pc:spChg chg="mod">
          <ac:chgData name="Dénes" userId="f3f680a857a6f265" providerId="LiveId" clId="{F84CE12C-3DC4-46BE-93B7-2F0303A61250}" dt="2023-09-14T12:11:23.951" v="1204" actId="20577"/>
          <ac:spMkLst>
            <pc:docMk/>
            <pc:sldMk cId="708627582" sldId="609"/>
            <ac:spMk id="4" creationId="{4AB1B967-B042-E14F-A44A-3F8F44C16EC0}"/>
          </ac:spMkLst>
        </pc:spChg>
      </pc:sldChg>
      <pc:sldChg chg="add">
        <pc:chgData name="Dénes" userId="f3f680a857a6f265" providerId="LiveId" clId="{F84CE12C-3DC4-46BE-93B7-2F0303A61250}" dt="2023-09-14T12:11:33.440" v="1207"/>
        <pc:sldMkLst>
          <pc:docMk/>
          <pc:sldMk cId="1717226998" sldId="610"/>
        </pc:sldMkLst>
      </pc:sldChg>
      <pc:sldChg chg="add del setBg">
        <pc:chgData name="Dénes" userId="f3f680a857a6f265" providerId="LiveId" clId="{F84CE12C-3DC4-46BE-93B7-2F0303A61250}" dt="2023-09-14T12:11:33.383" v="1206"/>
        <pc:sldMkLst>
          <pc:docMk/>
          <pc:sldMk cId="2805987968" sldId="61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719659140" sldId="61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015789903" sldId="612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220175225" sldId="613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040875762" sldId="614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769459795" sldId="615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194133328" sldId="616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200687883" sldId="617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584280639" sldId="618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227771505" sldId="619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466370481" sldId="62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833249246" sldId="62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14301959" sldId="622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912152195" sldId="623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809455462" sldId="624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4286561978" sldId="625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992402151" sldId="626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894779402" sldId="627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031287000" sldId="628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428829106" sldId="629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62589951" sldId="63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19986046" sldId="63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244888389" sldId="632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391237832" sldId="633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850520625" sldId="634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674182362" sldId="635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479913411" sldId="636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546178986" sldId="637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646541603" sldId="638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3811068638" sldId="639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315468881" sldId="640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1420493020" sldId="641"/>
        </pc:sldMkLst>
      </pc:sldChg>
      <pc:sldChg chg="add del setBg">
        <pc:chgData name="Dénes" userId="f3f680a857a6f265" providerId="LiveId" clId="{F84CE12C-3DC4-46BE-93B7-2F0303A61250}" dt="2023-09-14T12:11:33.440" v="1207"/>
        <pc:sldMkLst>
          <pc:docMk/>
          <pc:sldMk cId="2305325210" sldId="642"/>
        </pc:sldMkLst>
      </pc:sldChg>
      <pc:sldChg chg="add del setBg">
        <pc:chgData name="Dénes" userId="f3f680a857a6f265" providerId="LiveId" clId="{F84CE12C-3DC4-46BE-93B7-2F0303A61250}" dt="2023-09-14T12:12:13.351" v="1211"/>
        <pc:sldMkLst>
          <pc:docMk/>
          <pc:sldMk cId="1046813925" sldId="643"/>
        </pc:sldMkLst>
      </pc:sldChg>
      <pc:sldChg chg="modSp add mod">
        <pc:chgData name="Dénes" userId="f3f680a857a6f265" providerId="LiveId" clId="{F84CE12C-3DC4-46BE-93B7-2F0303A61250}" dt="2023-09-14T12:12:17.567" v="1222" actId="20577"/>
        <pc:sldMkLst>
          <pc:docMk/>
          <pc:sldMk cId="1460237070" sldId="643"/>
        </pc:sldMkLst>
        <pc:spChg chg="mod">
          <ac:chgData name="Dénes" userId="f3f680a857a6f265" providerId="LiveId" clId="{F84CE12C-3DC4-46BE-93B7-2F0303A61250}" dt="2023-09-14T12:12:17.567" v="1222" actId="20577"/>
          <ac:spMkLst>
            <pc:docMk/>
            <pc:sldMk cId="1460237070" sldId="643"/>
            <ac:spMk id="4" creationId="{4AB1B967-B042-E14F-A44A-3F8F44C16EC0}"/>
          </ac:spMkLst>
        </pc:spChg>
      </pc:sldChg>
      <pc:sldChg chg="add del setBg">
        <pc:chgData name="Dénes" userId="f3f680a857a6f265" providerId="LiveId" clId="{F84CE12C-3DC4-46BE-93B7-2F0303A61250}" dt="2023-09-14T12:11:59.265" v="1209"/>
        <pc:sldMkLst>
          <pc:docMk/>
          <pc:sldMk cId="2519696235" sldId="643"/>
        </pc:sldMkLst>
      </pc:sldChg>
      <pc:sldChg chg="add del">
        <pc:chgData name="Dénes" userId="f3f680a857a6f265" providerId="LiveId" clId="{F84CE12C-3DC4-46BE-93B7-2F0303A61250}" dt="2023-09-14T12:14:42.869" v="1256" actId="47"/>
        <pc:sldMkLst>
          <pc:docMk/>
          <pc:sldMk cId="2991889607" sldId="644"/>
        </pc:sldMkLst>
      </pc:sldChg>
      <pc:sldChg chg="addSp modSp add mod">
        <pc:chgData name="Dénes" userId="f3f680a857a6f265" providerId="LiveId" clId="{F84CE12C-3DC4-46BE-93B7-2F0303A61250}" dt="2023-09-14T12:14:26.794" v="1251" actId="20577"/>
        <pc:sldMkLst>
          <pc:docMk/>
          <pc:sldMk cId="2785673281" sldId="645"/>
        </pc:sldMkLst>
        <pc:spChg chg="add mod">
          <ac:chgData name="Dénes" userId="f3f680a857a6f265" providerId="LiveId" clId="{F84CE12C-3DC4-46BE-93B7-2F0303A61250}" dt="2023-09-14T12:14:18.297" v="1239" actId="20577"/>
          <ac:spMkLst>
            <pc:docMk/>
            <pc:sldMk cId="2785673281" sldId="645"/>
            <ac:spMk id="4" creationId="{1E118F62-F7B2-EE2A-EE8C-27485525CAD0}"/>
          </ac:spMkLst>
        </pc:spChg>
        <pc:spChg chg="add mod">
          <ac:chgData name="Dénes" userId="f3f680a857a6f265" providerId="LiveId" clId="{F84CE12C-3DC4-46BE-93B7-2F0303A61250}" dt="2023-09-14T12:14:26.794" v="1251" actId="20577"/>
          <ac:spMkLst>
            <pc:docMk/>
            <pc:sldMk cId="2785673281" sldId="645"/>
            <ac:spMk id="6" creationId="{2B0944BE-7E9A-F824-9FD4-5BBE5931FC05}"/>
          </ac:spMkLst>
        </pc:spChg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034022622" sldId="646"/>
        </pc:sldMkLst>
      </pc:sldChg>
      <pc:sldChg chg="add del setBg">
        <pc:chgData name="Dénes" userId="f3f680a857a6f265" providerId="LiveId" clId="{F84CE12C-3DC4-46BE-93B7-2F0303A61250}" dt="2023-09-14T12:13:46.134" v="1226"/>
        <pc:sldMkLst>
          <pc:docMk/>
          <pc:sldMk cId="3553129334" sldId="647"/>
        </pc:sldMkLst>
      </pc:sldChg>
      <pc:sldChg chg="add">
        <pc:chgData name="Dénes" userId="f3f680a857a6f265" providerId="LiveId" clId="{F84CE12C-3DC4-46BE-93B7-2F0303A61250}" dt="2023-09-14T12:13:46.181" v="1227"/>
        <pc:sldMkLst>
          <pc:docMk/>
          <pc:sldMk cId="3949465878" sldId="647"/>
        </pc:sldMkLst>
      </pc:sldChg>
      <pc:sldChg chg="add del setBg">
        <pc:chgData name="Dénes" userId="f3f680a857a6f265" providerId="LiveId" clId="{F84CE12C-3DC4-46BE-93B7-2F0303A61250}" dt="2023-09-14T12:13:46.134" v="1226"/>
        <pc:sldMkLst>
          <pc:docMk/>
          <pc:sldMk cId="702215835" sldId="648"/>
        </pc:sldMkLst>
      </pc:sldChg>
      <pc:sldChg chg="add">
        <pc:chgData name="Dénes" userId="f3f680a857a6f265" providerId="LiveId" clId="{F84CE12C-3DC4-46BE-93B7-2F0303A61250}" dt="2023-09-14T12:13:46.181" v="1227"/>
        <pc:sldMkLst>
          <pc:docMk/>
          <pc:sldMk cId="3443354086" sldId="648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727952291" sldId="649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554182889" sldId="650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293894172" sldId="651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289359540" sldId="652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976473387" sldId="653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698447666" sldId="654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729896449" sldId="655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045494086" sldId="656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281780004" sldId="657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765039677" sldId="658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199338660" sldId="659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394557890" sldId="660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524994220" sldId="661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00206198" sldId="662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40891492" sldId="663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767339752" sldId="664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4240099556" sldId="665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400078454" sldId="666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733446859" sldId="667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4141724372" sldId="668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44061213" sldId="669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1789399488" sldId="670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3755661096" sldId="671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100787838" sldId="672"/>
        </pc:sldMkLst>
      </pc:sldChg>
      <pc:sldChg chg="add">
        <pc:chgData name="Dénes" userId="f3f680a857a6f265" providerId="LiveId" clId="{F84CE12C-3DC4-46BE-93B7-2F0303A61250}" dt="2023-09-14T12:13:46.181" v="1227"/>
        <pc:sldMkLst>
          <pc:docMk/>
          <pc:sldMk cId="1694689016" sldId="673"/>
        </pc:sldMkLst>
      </pc:sldChg>
      <pc:sldChg chg="add del setBg">
        <pc:chgData name="Dénes" userId="f3f680a857a6f265" providerId="LiveId" clId="{F84CE12C-3DC4-46BE-93B7-2F0303A61250}" dt="2023-09-14T12:13:46.134" v="1226"/>
        <pc:sldMkLst>
          <pc:docMk/>
          <pc:sldMk cId="4249563352" sldId="673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693570128" sldId="674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79376524" sldId="675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2528760493" sldId="676"/>
        </pc:sldMkLst>
      </pc:sldChg>
      <pc:sldChg chg="add del setBg">
        <pc:chgData name="Dénes" userId="f3f680a857a6f265" providerId="LiveId" clId="{F84CE12C-3DC4-46BE-93B7-2F0303A61250}" dt="2023-09-14T12:13:46.181" v="1227"/>
        <pc:sldMkLst>
          <pc:docMk/>
          <pc:sldMk cId="421571828" sldId="677"/>
        </pc:sldMkLst>
      </pc:sldChg>
      <pc:sldChg chg="add del setBg">
        <pc:chgData name="Dénes" userId="f3f680a857a6f265" providerId="LiveId" clId="{F84CE12C-3DC4-46BE-93B7-2F0303A61250}" dt="2023-09-14T12:14:39.934" v="1253"/>
        <pc:sldMkLst>
          <pc:docMk/>
          <pc:sldMk cId="824987938" sldId="678"/>
        </pc:sldMkLst>
      </pc:sldChg>
      <pc:sldChg chg="modSp add mod">
        <pc:chgData name="Dénes" userId="f3f680a857a6f265" providerId="LiveId" clId="{F84CE12C-3DC4-46BE-93B7-2F0303A61250}" dt="2023-09-14T12:14:56.256" v="1290" actId="20577"/>
        <pc:sldMkLst>
          <pc:docMk/>
          <pc:sldMk cId="2358359429" sldId="678"/>
        </pc:sldMkLst>
        <pc:spChg chg="mod">
          <ac:chgData name="Dénes" userId="f3f680a857a6f265" providerId="LiveId" clId="{F84CE12C-3DC4-46BE-93B7-2F0303A61250}" dt="2023-09-14T12:14:56.256" v="1290" actId="20577"/>
          <ac:spMkLst>
            <pc:docMk/>
            <pc:sldMk cId="2358359429" sldId="678"/>
            <ac:spMk id="4" creationId="{1E118F62-F7B2-EE2A-EE8C-27485525CAD0}"/>
          </ac:spMkLst>
        </pc:spChg>
      </pc:sldChg>
      <pc:sldChg chg="modSp add mod">
        <pc:chgData name="Dénes" userId="f3f680a857a6f265" providerId="LiveId" clId="{F84CE12C-3DC4-46BE-93B7-2F0303A61250}" dt="2023-09-14T12:15:04.659" v="1312" actId="20577"/>
        <pc:sldMkLst>
          <pc:docMk/>
          <pc:sldMk cId="871239153" sldId="679"/>
        </pc:sldMkLst>
        <pc:spChg chg="mod">
          <ac:chgData name="Dénes" userId="f3f680a857a6f265" providerId="LiveId" clId="{F84CE12C-3DC4-46BE-93B7-2F0303A61250}" dt="2023-09-14T12:15:04.659" v="1312" actId="20577"/>
          <ac:spMkLst>
            <pc:docMk/>
            <pc:sldMk cId="871239153" sldId="679"/>
            <ac:spMk id="4" creationId="{1E118F62-F7B2-EE2A-EE8C-27485525CAD0}"/>
          </ac:spMkLst>
        </pc:spChg>
      </pc:sldChg>
      <pc:sldChg chg="add del setBg">
        <pc:chgData name="Dénes" userId="f3f680a857a6f265" providerId="LiveId" clId="{F84CE12C-3DC4-46BE-93B7-2F0303A61250}" dt="2023-09-14T12:15:45.668" v="1314"/>
        <pc:sldMkLst>
          <pc:docMk/>
          <pc:sldMk cId="748866658" sldId="680"/>
        </pc:sldMkLst>
      </pc:sldChg>
      <pc:sldChg chg="add">
        <pc:chgData name="Dénes" userId="f3f680a857a6f265" providerId="LiveId" clId="{F84CE12C-3DC4-46BE-93B7-2F0303A61250}" dt="2023-09-14T12:15:45.684" v="1315"/>
        <pc:sldMkLst>
          <pc:docMk/>
          <pc:sldMk cId="2468128745" sldId="680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568492468" sldId="681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900327486" sldId="682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611404709" sldId="683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993964228" sldId="684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493955606" sldId="685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225877180" sldId="686"/>
        </pc:sldMkLst>
      </pc:sldChg>
      <pc:sldChg chg="add del setBg">
        <pc:chgData name="Dénes" userId="f3f680a857a6f265" providerId="LiveId" clId="{F84CE12C-3DC4-46BE-93B7-2F0303A61250}" dt="2023-09-14T12:15:45.684" v="1315"/>
        <pc:sldMkLst>
          <pc:docMk/>
          <pc:sldMk cId="3133894532" sldId="687"/>
        </pc:sldMkLst>
      </pc:sldChg>
    </pc:docChg>
  </pc:docChgLst>
  <pc:docChgLst>
    <pc:chgData name="Dénes" userId="f3f680a857a6f265" providerId="LiveId" clId="{1720BCB2-8089-49ED-80DB-633A140F59D8}"/>
    <pc:docChg chg="delSld modSld sldOrd delMainMaster addSection delSection modSection">
      <pc:chgData name="Dénes" userId="f3f680a857a6f265" providerId="LiveId" clId="{1720BCB2-8089-49ED-80DB-633A140F59D8}" dt="2023-09-15T06:20:32.291" v="20" actId="17846"/>
      <pc:docMkLst>
        <pc:docMk/>
      </pc:docMkLst>
      <pc:sldChg chg="del">
        <pc:chgData name="Dénes" userId="f3f680a857a6f265" providerId="LiveId" clId="{1720BCB2-8089-49ED-80DB-633A140F59D8}" dt="2023-09-15T04:24:26.293" v="2" actId="18676"/>
        <pc:sldMkLst>
          <pc:docMk/>
          <pc:sldMk cId="4268940361" sldId="25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503547247" sldId="26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259574020" sldId="30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574078882" sldId="30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253248310" sldId="32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319191273" sldId="32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648556959" sldId="33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498203997" sldId="37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99696688" sldId="37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404310183" sldId="37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2526222" sldId="37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84904678" sldId="37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249992337" sldId="38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286118695" sldId="38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98117785" sldId="40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035152341" sldId="41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174409995" sldId="41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5999366" sldId="41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011734661" sldId="41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137618512" sldId="41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803875407" sldId="41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64436497" sldId="42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585463497" sldId="44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555718488" sldId="44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779194792" sldId="44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016547834" sldId="44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069303533" sldId="44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039823705" sldId="45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332169600" sldId="45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743685917" sldId="45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00575366" sldId="45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658459833" sldId="45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96709755" sldId="45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67356003" sldId="45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90610049" sldId="45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216178818" sldId="46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638349342" sldId="461"/>
        </pc:sldMkLst>
      </pc:sldChg>
      <pc:sldChg chg="del">
        <pc:chgData name="Dénes" userId="f3f680a857a6f265" providerId="LiveId" clId="{1720BCB2-8089-49ED-80DB-633A140F59D8}" dt="2023-09-15T06:19:18.388" v="11" actId="47"/>
        <pc:sldMkLst>
          <pc:docMk/>
          <pc:sldMk cId="3414746924" sldId="462"/>
        </pc:sldMkLst>
      </pc:sldChg>
      <pc:sldChg chg="del">
        <pc:chgData name="Dénes" userId="f3f680a857a6f265" providerId="LiveId" clId="{1720BCB2-8089-49ED-80DB-633A140F59D8}" dt="2023-09-15T06:19:16.262" v="10" actId="47"/>
        <pc:sldMkLst>
          <pc:docMk/>
          <pc:sldMk cId="133053604" sldId="46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762940077" sldId="465"/>
        </pc:sldMkLst>
      </pc:sldChg>
      <pc:sldChg chg="ord">
        <pc:chgData name="Dénes" userId="f3f680a857a6f265" providerId="LiveId" clId="{1720BCB2-8089-49ED-80DB-633A140F59D8}" dt="2023-09-15T06:19:50.125" v="18"/>
        <pc:sldMkLst>
          <pc:docMk/>
          <pc:sldMk cId="4050191090" sldId="466"/>
        </pc:sldMkLst>
      </pc:sldChg>
      <pc:sldChg chg="del">
        <pc:chgData name="Dénes" userId="f3f680a857a6f265" providerId="LiveId" clId="{1720BCB2-8089-49ED-80DB-633A140F59D8}" dt="2023-09-15T06:19:18.982" v="12" actId="47"/>
        <pc:sldMkLst>
          <pc:docMk/>
          <pc:sldMk cId="1864349983" sldId="47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601105788" sldId="47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34928546" sldId="47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913168073" sldId="47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72393453" sldId="47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920466972" sldId="47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936677657" sldId="48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825520827" sldId="48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639673507" sldId="48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746984205" sldId="48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324782681" sldId="48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230283105" sldId="48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374648882" sldId="48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909928843" sldId="48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093989411" sldId="489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3123482004" sldId="49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887337742" sldId="493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4266219142" sldId="494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2880729840" sldId="495"/>
        </pc:sldMkLst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2885453757" sldId="49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96081372" sldId="49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338296468" sldId="49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611068712" sldId="50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2148734323" sldId="50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742443480" sldId="50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99540335" sldId="50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158374615" sldId="50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930259292" sldId="50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63395212" sldId="506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562328186" sldId="507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746662692" sldId="508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407761938" sldId="509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924339747" sldId="510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22112162" sldId="511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643953318" sldId="512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335822625" sldId="513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3678937028" sldId="514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40558339" sldId="515"/>
        </pc:sldMkLst>
      </pc:sldChg>
      <pc:sldChg chg="del">
        <pc:chgData name="Dénes" userId="f3f680a857a6f265" providerId="LiveId" clId="{1720BCB2-8089-49ED-80DB-633A140F59D8}" dt="2023-09-15T04:24:23.730" v="1" actId="18676"/>
        <pc:sldMkLst>
          <pc:docMk/>
          <pc:sldMk cId="1599196781" sldId="51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710739805" sldId="51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366609173" sldId="518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657731013" sldId="519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878067780" sldId="52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836991197" sldId="52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685525366" sldId="522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4054300989" sldId="52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418451723" sldId="52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4140811817" sldId="525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811389124" sldId="52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094762871" sldId="52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371022396" sldId="528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398204450" sldId="529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965399229" sldId="53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392929952" sldId="53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999071343" sldId="532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129685228" sldId="53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437192248" sldId="53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629722573" sldId="535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3752307292" sldId="53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601637359" sldId="53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96971036" sldId="538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721117172" sldId="539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729759038" sldId="540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552342405" sldId="541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482482272" sldId="542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518087419" sldId="543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4172299651" sldId="544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412645442" sldId="545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518353975" sldId="546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2301841930" sldId="547"/>
        </pc:sldMkLst>
      </pc:sldChg>
      <pc:sldChg chg="del">
        <pc:chgData name="Dénes" userId="f3f680a857a6f265" providerId="LiveId" clId="{1720BCB2-8089-49ED-80DB-633A140F59D8}" dt="2023-09-15T04:24:29.490" v="3" actId="18676"/>
        <pc:sldMkLst>
          <pc:docMk/>
          <pc:sldMk cId="1424321118" sldId="548"/>
        </pc:sldMkLst>
      </pc:sldChg>
      <pc:sldChg chg="modSp mod">
        <pc:chgData name="Dénes" userId="f3f680a857a6f265" providerId="LiveId" clId="{1720BCB2-8089-49ED-80DB-633A140F59D8}" dt="2023-09-15T05:45:33.163" v="7" actId="20577"/>
        <pc:sldMkLst>
          <pc:docMk/>
          <pc:sldMk cId="2105519805" sldId="567"/>
        </pc:sldMkLst>
        <pc:spChg chg="mod">
          <ac:chgData name="Dénes" userId="f3f680a857a6f265" providerId="LiveId" clId="{1720BCB2-8089-49ED-80DB-633A140F59D8}" dt="2023-09-15T05:45:33.163" v="7" actId="20577"/>
          <ac:spMkLst>
            <pc:docMk/>
            <pc:sldMk cId="2105519805" sldId="567"/>
            <ac:spMk id="4" creationId="{813205DA-8BB1-7113-87FB-93267E22AC6B}"/>
          </ac:spMkLst>
        </pc:spChg>
      </pc:sldChg>
      <pc:sldChg chg="del">
        <pc:chgData name="Dénes" userId="f3f680a857a6f265" providerId="LiveId" clId="{1720BCB2-8089-49ED-80DB-633A140F59D8}" dt="2023-09-15T04:24:42.041" v="5" actId="18676"/>
        <pc:sldMkLst>
          <pc:docMk/>
          <pc:sldMk cId="1360297229" sldId="56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440093772" sldId="57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653503815" sldId="57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098535393" sldId="57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82864340" sldId="57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856053704" sldId="57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966100698" sldId="57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785251360" sldId="57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648149650" sldId="57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13433126" sldId="57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34710729" sldId="57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83315060" sldId="58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72209268" sldId="58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172022794" sldId="58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37206304" sldId="58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72939313" sldId="58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84599552" sldId="58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82413280" sldId="58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93932739" sldId="58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547450586" sldId="58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270993883" sldId="58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734167973" sldId="59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11904420" sldId="59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27289086" sldId="59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004862871" sldId="59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632224661" sldId="59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094883228" sldId="59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579085992" sldId="59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25727134" sldId="59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84488536" sldId="59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956501485" sldId="59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08728460" sldId="60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98095728" sldId="60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51544127" sldId="60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61152640" sldId="60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291507706" sldId="60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101523271" sldId="60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340139272" sldId="60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105655249" sldId="60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323244745" sldId="60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708627582" sldId="60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717226998" sldId="61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719659140" sldId="61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015789903" sldId="61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20175225" sldId="61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040875762" sldId="61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769459795" sldId="61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194133328" sldId="61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00687883" sldId="61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84280639" sldId="61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227771505" sldId="61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66370481" sldId="62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33249246" sldId="62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14301959" sldId="62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912152195" sldId="62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809455462" sldId="62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86561978" sldId="62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992402151" sldId="62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894779402" sldId="62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031287000" sldId="62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428829106" sldId="62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2589951" sldId="63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19986046" sldId="63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244888389" sldId="63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391237832" sldId="633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50520625" sldId="634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74182362" sldId="635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479913411" sldId="636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546178986" sldId="637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646541603" sldId="638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3811068638" sldId="639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315468881" sldId="640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20493020" sldId="641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2305325210" sldId="642"/>
        </pc:sldMkLst>
      </pc:sldChg>
      <pc:sldChg chg="del">
        <pc:chgData name="Dénes" userId="f3f680a857a6f265" providerId="LiveId" clId="{1720BCB2-8089-49ED-80DB-633A140F59D8}" dt="2023-09-15T04:24:26.293" v="2" actId="18676"/>
        <pc:sldMkLst>
          <pc:docMk/>
          <pc:sldMk cId="1460237070" sldId="64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785673281" sldId="64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034022622" sldId="64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949465878" sldId="64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443354086" sldId="64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727952291" sldId="64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554182889" sldId="65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93894172" sldId="65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89359540" sldId="65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976473387" sldId="65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698447666" sldId="65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729896449" sldId="65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045494086" sldId="65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81780004" sldId="65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765039677" sldId="65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199338660" sldId="65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394557890" sldId="66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524994220" sldId="66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00206198" sldId="66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40891492" sldId="66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767339752" sldId="66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240099556" sldId="66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400078454" sldId="66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733446859" sldId="66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141724372" sldId="66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44061213" sldId="66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789399488" sldId="67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755661096" sldId="67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100787838" sldId="67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1694689016" sldId="67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693570128" sldId="67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79376524" sldId="67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528760493" sldId="67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21571828" sldId="677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358359429" sldId="678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871239153" sldId="679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468128745" sldId="680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568492468" sldId="681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900327486" sldId="682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611404709" sldId="683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993964228" sldId="684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493955606" sldId="685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225877180" sldId="686"/>
        </pc:sldMkLst>
      </pc:sldChg>
      <pc:sldChg chg="del">
        <pc:chgData name="Dénes" userId="f3f680a857a6f265" providerId="LiveId" clId="{1720BCB2-8089-49ED-80DB-633A140F59D8}" dt="2023-09-15T04:24:39.634" v="4" actId="18676"/>
        <pc:sldMkLst>
          <pc:docMk/>
          <pc:sldMk cId="3133894532" sldId="687"/>
        </pc:sldMkLst>
      </pc:sldChg>
      <pc:sldMasterChg chg="del delSldLayout">
        <pc:chgData name="Dénes" userId="f3f680a857a6f265" providerId="LiveId" clId="{1720BCB2-8089-49ED-80DB-633A140F59D8}" dt="2023-09-15T04:24:39.634" v="4" actId="18676"/>
        <pc:sldMasterMkLst>
          <pc:docMk/>
          <pc:sldMasterMk cId="4292250768" sldId="2147483660"/>
        </pc:sldMasterMkLst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870221631" sldId="2147483661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6051659" sldId="2147483662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1853187565" sldId="2147483663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29005501" sldId="2147483664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579885871" sldId="2147483665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158115120" sldId="2147483666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398858268" sldId="2147483667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355315632" sldId="2147483668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3994327438" sldId="2147483669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278247276" sldId="2147483670"/>
          </pc:sldLayoutMkLst>
        </pc:sldLayoutChg>
        <pc:sldLayoutChg chg="del">
          <pc:chgData name="Dénes" userId="f3f680a857a6f265" providerId="LiveId" clId="{1720BCB2-8089-49ED-80DB-633A140F59D8}" dt="2023-09-15T04:24:39.634" v="4" actId="18676"/>
          <pc:sldLayoutMkLst>
            <pc:docMk/>
            <pc:sldMasterMk cId="4292250768" sldId="2147483660"/>
            <pc:sldLayoutMk cId="4009167351" sldId="2147483671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gif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neuron.2018.07.038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Tamara </a:t>
            </a:r>
            <a:r>
              <a:rPr lang="en-US" dirty="0" err="1"/>
              <a:t>MCcleary</a:t>
            </a:r>
            <a:r>
              <a:rPr lang="en-US" dirty="0"/>
              <a:t> – Tech Influencer</a:t>
            </a:r>
          </a:p>
          <a:p>
            <a:r>
              <a:rPr lang="en-US" dirty="0"/>
              <a:t>The data science pyramid</a:t>
            </a:r>
          </a:p>
          <a:p>
            <a:endParaRPr lang="en-US" dirty="0"/>
          </a:p>
          <a:p>
            <a:r>
              <a:rPr lang="en-US" dirty="0"/>
              <a:t>What do some of the more “fashionable” terms mean?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/>
                </a:solidFill>
              </a:rPr>
              <a:t>https://twitter.com/TamaraMcCleary/status/1061197523610550272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6929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4412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3740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Bertin’s</a:t>
            </a:r>
            <a:r>
              <a:rPr lang="en-US" dirty="0"/>
              <a:t> list – based on theoretical considerations of semiology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01224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77000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Mackinlay’s list – based on his experiments with computer graphics, trying to automate and formalize the creation of charts</a:t>
            </a:r>
          </a:p>
          <a:p>
            <a:r>
              <a:rPr lang="en-US" dirty="0"/>
              <a:t>The first charting algorithms. The Vega visual language/grammar is built on </a:t>
            </a:r>
            <a:r>
              <a:rPr lang="en-US" dirty="0" err="1"/>
              <a:t>Mackilnay’s</a:t>
            </a:r>
            <a:r>
              <a:rPr lang="en-US" dirty="0"/>
              <a:t> work.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77221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12767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0202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87217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16746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942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year, humanity generates around 1ZB of data.</a:t>
            </a:r>
          </a:p>
          <a:p>
            <a:r>
              <a:rPr lang="en-GB" dirty="0"/>
              <a:t>www.northeastern.edu/graduate/blog/how-much-data-produced-every-day/</a:t>
            </a:r>
          </a:p>
          <a:p>
            <a:endParaRPr lang="en-GB" dirty="0"/>
          </a:p>
          <a:p>
            <a:r>
              <a:rPr lang="en-GB" dirty="0"/>
              <a:t>If you take an average 10GB phone, that means 100 billion of phones.</a:t>
            </a:r>
          </a:p>
          <a:p>
            <a:r>
              <a:rPr lang="en-GB" dirty="0"/>
              <a:t>If you take these phones and you stack them, screen to back, you could build one million 800m tall towers.</a:t>
            </a:r>
          </a:p>
          <a:p>
            <a:r>
              <a:rPr lang="en-GB" dirty="0"/>
              <a:t>That is one Burj Khalifa for every pixel on this screen.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13331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5657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77559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http://web.cse.ohio-state.edu/~machiraju.1/teaching/CSE5544/mackinlay_midterm_material.pdf</a:t>
            </a:r>
          </a:p>
          <a:p>
            <a:r>
              <a:rPr lang="en-US" b="0" i="0" dirty="0">
                <a:solidFill>
                  <a:srgbClr val="CCCCCC"/>
                </a:solidFill>
                <a:effectLst/>
                <a:latin typeface="DDG_ProximaNova"/>
              </a:rPr>
              <a:t>Vice President of Visual Analysis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 at Tableau</a:t>
            </a:r>
          </a:p>
          <a:p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https://www.tableau.com/learn/whitepapers/data-storytelling-using-visualization-share-human-impact-numbers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76970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21311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64602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https://homes.cs.washington.edu/~jheer/files/zoo/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34425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Arecibo message. This is data science. Find what’s important in a sea of data. That’s useful information. Put that information into context. That is knowledge.</a:t>
            </a:r>
          </a:p>
          <a:p>
            <a:endParaRPr lang="en-US" dirty="0"/>
          </a:p>
          <a:p>
            <a:r>
              <a:rPr lang="en-US" dirty="0"/>
              <a:t>In David McCandless’ book, Knowledge is Beautiful, something similar is the inner cover photo.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this particular course, we will be dealing with the part of data science that you might call “Business </a:t>
            </a:r>
            <a:r>
              <a:rPr lang="en-GB" dirty="0" err="1"/>
              <a:t>Inteligence</a:t>
            </a:r>
            <a:r>
              <a:rPr lang="en-GB" dirty="0"/>
              <a:t>”.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is exactly the Data-&gt;Information-&gt;Knowledge process.</a:t>
            </a:r>
          </a:p>
          <a:p>
            <a:endParaRPr lang="en-GB" dirty="0"/>
          </a:p>
          <a:p>
            <a:r>
              <a:rPr lang="en-GB" dirty="0"/>
              <a:t>https://www.datapine.com/blog/business-intelligence-for-small-business/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9274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visualisation is a language of conversing with data.</a:t>
            </a:r>
          </a:p>
          <a:p>
            <a:endParaRPr lang="en-GB" dirty="0"/>
          </a:p>
          <a:p>
            <a:r>
              <a:rPr lang="en-GB" dirty="0"/>
              <a:t>https://medium.com/nightingale/the-cycle-of-encoding-and-decoding-f3ff17010631</a:t>
            </a:r>
          </a:p>
          <a:p>
            <a:endParaRPr lang="en-GB" dirty="0"/>
          </a:p>
          <a:p>
            <a:r>
              <a:rPr lang="en-GB" dirty="0"/>
              <a:t>You need to correctly learn how to speak the language of data. With everything it start with understanding WHAT are you trying to say.</a:t>
            </a:r>
          </a:p>
          <a:p>
            <a:r>
              <a:rPr lang="en-GB" dirty="0"/>
              <a:t>In the data </a:t>
            </a:r>
            <a:r>
              <a:rPr lang="en-GB" dirty="0" err="1"/>
              <a:t>sceince</a:t>
            </a:r>
            <a:r>
              <a:rPr lang="en-GB" dirty="0"/>
              <a:t> language, The DATA is the WHAT – the visualisation is the HOW.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94296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8506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8761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is practically infinite. But is your attention, too?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7053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89429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Open-floor question on what IS data science?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21343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13310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43252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26369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17020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150415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Open-floor question on what IS data science?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27878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00600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model machine language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2531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effectLst/>
                <a:latin typeface="inherit"/>
              </a:rPr>
              <a:t>Sabine Kastner et al., </a:t>
            </a:r>
            <a:r>
              <a:rPr lang="en-GB" u="none" strike="noStrike" dirty="0">
                <a:solidFill>
                  <a:srgbClr val="FFC200"/>
                </a:solidFill>
                <a:effectLst/>
                <a:latin typeface="inherit"/>
                <a:hlinkClick r:id="rId3"/>
              </a:rPr>
              <a:t>Princeton</a:t>
            </a:r>
            <a:r>
              <a:rPr lang="en-GB" dirty="0">
                <a:effectLst/>
                <a:latin typeface="inherit"/>
              </a:rPr>
              <a:t>, 2018</a:t>
            </a:r>
          </a:p>
          <a:p>
            <a:r>
              <a:rPr lang="en-GB" dirty="0">
                <a:effectLst/>
                <a:latin typeface="inherit"/>
              </a:rPr>
              <a:t>Your brain effectively has quarter of a second to decide what is important and what is not.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3132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0534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5637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an overload of information.</a:t>
            </a:r>
          </a:p>
          <a:p>
            <a:r>
              <a:rPr lang="en-US" dirty="0"/>
              <a:t>We need a way to figure out what is important and what is not.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850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visualisation is a language of conversing with data.</a:t>
            </a:r>
          </a:p>
          <a:p>
            <a:endParaRPr lang="en-GB" dirty="0"/>
          </a:p>
          <a:p>
            <a:r>
              <a:rPr lang="en-GB" dirty="0"/>
              <a:t>https://medium.com/nightingale/the-cycle-of-encoding-and-decoding-f3ff17010631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9429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there is too much data, but our attention is limited.</a:t>
            </a:r>
          </a:p>
          <a:p>
            <a:r>
              <a:rPr lang="en-US" dirty="0"/>
              <a:t>The art is then to extract what is important from that huge pile of data.</a:t>
            </a:r>
          </a:p>
          <a:p>
            <a:r>
              <a:rPr lang="en-US" dirty="0"/>
              <a:t>Welcome to Data Science.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846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5081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https://www.historyofinformation.com/detail.php?entryid=2929</a:t>
            </a:r>
            <a:endParaRPr lang="hu-HU" dirty="0"/>
          </a:p>
          <a:p>
            <a:r>
              <a:rPr lang="en-GB" dirty="0"/>
              <a:t>https://www.historyofinformation.com/detail.php?id=3361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F1FA71-43BA-430C-A352-65181A5623E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7667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2F0A1-C454-4BBE-AF11-D875966F51C1}" type="datetime1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6943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BF68B-9203-4BCE-AA68-B9ADE650094E}" type="datetime1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9634" y="6356350"/>
            <a:ext cx="2648243" cy="365125"/>
          </a:xfrm>
        </p:spPr>
        <p:txBody>
          <a:bodyPr/>
          <a:lstStyle>
            <a:lvl1pPr>
              <a:defRPr>
                <a:solidFill>
                  <a:srgbClr val="0063AF"/>
                </a:solidFill>
              </a:defRPr>
            </a:lvl1pPr>
          </a:lstStyle>
          <a:p>
            <a:fld id="{BD90FCAE-95D1-470F-BBF3-A7303B6FB2E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8206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47052-27D5-4EAF-A15B-98425D473279}" type="datetime1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0211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E6DAA-8F82-4847-A2E5-613990929D89}" type="datetime1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0335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6A4C-9FC8-476F-B819-BE2A2E43E1B8}" type="datetime1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547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826F9-1273-4E44-A954-954B56D9E341}" type="datetime1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543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916FF-9AD7-48A3-A5B2-E12A3B33DFE4}" type="datetime1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175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4678-6319-46B6-BA0B-E7A77DF683BE}" type="datetime1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7963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61F7-6515-49E4-9C14-A057DD44F2C2}" type="datetime1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639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232FE-5193-4A73-8514-118C93B6F513}" type="datetime1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0440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4CE03-EC60-4C56-975F-6624B369FA3B}" type="datetime1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8451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438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1962"/>
            <a:ext cx="9144000" cy="165583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8564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830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0267"/>
            <a:ext cx="10515600" cy="285205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8934"/>
            <a:ext cx="10515600" cy="1501019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267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825172"/>
            <a:ext cx="5207000" cy="4351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8335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276"/>
            <a:ext cx="10515600" cy="1325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238"/>
            <a:ext cx="5157259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4924"/>
            <a:ext cx="5157259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238"/>
            <a:ext cx="5183717" cy="823686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4924"/>
            <a:ext cx="5183717" cy="3684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568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327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86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022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1"/>
            <a:ext cx="3931709" cy="16002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6972"/>
            <a:ext cx="6172200" cy="4874381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1709" cy="381120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33024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3872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276"/>
            <a:ext cx="2628900" cy="5811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276"/>
            <a:ext cx="7785100" cy="5811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439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8F1B5-2631-4A09-8C72-7C1C818787CE}" type="datetime1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57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0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276"/>
            <a:ext cx="10515600" cy="132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172"/>
            <a:ext cx="10515600" cy="4351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077B-C732-49E5-B20E-05DE29246531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048"/>
            <a:ext cx="41148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048"/>
            <a:ext cx="2743200" cy="365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3DE02-910E-4DDA-B364-3691069864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visualisingdata.com/" TargetMode="External"/><Relationship Id="rId3" Type="http://schemas.openxmlformats.org/officeDocument/2006/relationships/hyperlink" Target="https://homes.cs.washington.edu/~jheer/files/zoo/" TargetMode="External"/><Relationship Id="rId7" Type="http://schemas.openxmlformats.org/officeDocument/2006/relationships/hyperlink" Target="https://www.d3-graph-gallery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ramener.github.io/visual-vocabulary-vega/" TargetMode="External"/><Relationship Id="rId5" Type="http://schemas.openxmlformats.org/officeDocument/2006/relationships/hyperlink" Target="http://ft-interactive.github.io/visual-vocabulary/" TargetMode="External"/><Relationship Id="rId4" Type="http://schemas.openxmlformats.org/officeDocument/2006/relationships/hyperlink" Target="https://github.com/EconomicsObservatory/ECOvisualisations/tree/main/guidelines" TargetMode="External"/><Relationship Id="rId9" Type="http://schemas.openxmlformats.org/officeDocument/2006/relationships/hyperlink" Target="http://chartmaker.visualisingdata.com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conomicsObservatory/ECOdataHUB/tree/main/guidelines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hyperlink" Target="https://github.com/EconomicsObservatory/ECOvisualisations/tree/main/guidelines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visualisations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[60 min]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074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Images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perceived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 </a:t>
            </a: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set</a:t>
            </a:r>
            <a:r>
              <a:rPr lang="hu-HU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of </a:t>
            </a: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endParaRPr lang="hu-HU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Sender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encodes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in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Receiver</a:t>
            </a:r>
            <a:r>
              <a:rPr lang="hu-HU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decodes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signs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 his foreword to the 1983 English translation Howard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Wainer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called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Bertin's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work,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most important work on graphics since the publication of Playfair's Atlas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07456-EF09-48F2-AEC8-8DD8BA8F687E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0074E26-7316-43C4-8F10-3DD13288F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2461" y="733294"/>
            <a:ext cx="1930317" cy="2596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8001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07456-EF09-48F2-AEC8-8DD8BA8F687E}"/>
              </a:ext>
            </a:extLst>
          </p:cNvPr>
          <p:cNvSpPr txBox="1"/>
          <p:nvPr/>
        </p:nvSpPr>
        <p:spPr>
          <a:xfrm>
            <a:off x="584127" y="6210144"/>
            <a:ext cx="108924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William Playfair,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Commerical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Political Atlas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1785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collected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Jemery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Norman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’s HistoryOfIformation.com, 2021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 descr="Page opening from Bertin's book">
            <a:extLst>
              <a:ext uri="{FF2B5EF4-FFF2-40B4-BE49-F238E27FC236}">
                <a16:creationId xmlns:a16="http://schemas.microsoft.com/office/drawing/2014/main" id="{8A6F0B92-1D36-4346-9914-D887AC47A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1" t="9021" r="9721" b="17587"/>
          <a:stretch/>
        </p:blipFill>
        <p:spPr bwMode="auto">
          <a:xfrm>
            <a:off x="7134566" y="1618783"/>
            <a:ext cx="3224984" cy="4346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layfair TimeSeries 2">
            <a:extLst>
              <a:ext uri="{FF2B5EF4-FFF2-40B4-BE49-F238E27FC236}">
                <a16:creationId xmlns:a16="http://schemas.microsoft.com/office/drawing/2014/main" id="{72E51298-D937-49D7-8F87-D8AE2DF94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27" y="1615638"/>
            <a:ext cx="5888427" cy="434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72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semiology of graphics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D19B40B-50EF-4E6A-9624-B9BBB93EDE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31" b="11123"/>
          <a:stretch/>
        </p:blipFill>
        <p:spPr bwMode="auto">
          <a:xfrm>
            <a:off x="331891" y="1516699"/>
            <a:ext cx="9033301" cy="446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3230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175820"/>
            <a:ext cx="10515600" cy="1325563"/>
          </a:xfrm>
          <a:solidFill>
            <a:srgbClr val="122B39"/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encoding variables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Grammar.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9634" y="6345397"/>
            <a:ext cx="264824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96ACEFD-D807-4EAE-8BF6-E68CBD70B1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7" t="20929"/>
          <a:stretch/>
        </p:blipFill>
        <p:spPr bwMode="auto">
          <a:xfrm>
            <a:off x="6411129" y="1222574"/>
            <a:ext cx="5084031" cy="470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130EBD0-A8C5-44A1-8617-EF544ADE8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545186"/>
            <a:ext cx="11445948" cy="47515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Position (x2)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Size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Value (Saturation)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Texture</a:t>
            </a:r>
          </a:p>
          <a:p>
            <a:pPr>
              <a:lnSpc>
                <a:spcPct val="100000"/>
              </a:lnSpc>
            </a:pP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endParaRPr lang="en-US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Orientation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Shape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(Time/Animation, Focus, Opacity)</a:t>
            </a:r>
          </a:p>
        </p:txBody>
      </p:sp>
    </p:spTree>
    <p:extLst>
      <p:ext uri="{BB962C8B-B14F-4D97-AF65-F5344CB8AC3E}">
        <p14:creationId xmlns:p14="http://schemas.microsoft.com/office/powerpoint/2010/main" val="184109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3212" y="3205221"/>
            <a:ext cx="6461092" cy="2830205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b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48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</a:t>
            </a:r>
            <a:r>
              <a:rPr lang="en-GB" sz="4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Levels of Organisation”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2DF552-C627-4F7C-B92B-20FA7B888BDE}"/>
              </a:ext>
            </a:extLst>
          </p:cNvPr>
          <p:cNvSpPr txBox="1"/>
          <p:nvPr/>
        </p:nvSpPr>
        <p:spPr>
          <a:xfrm>
            <a:off x="584127" y="6210144"/>
            <a:ext cx="78480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CSE442, after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Jacques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Bertin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Semiologie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Graphique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1967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1431B6F-0503-4915-B593-18FDAF6AE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19"/>
          <a:stretch/>
        </p:blipFill>
        <p:spPr bwMode="auto">
          <a:xfrm>
            <a:off x="147696" y="340079"/>
            <a:ext cx="8832041" cy="562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1663D49-287D-4B91-8F06-1F74576B2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336" y="563170"/>
            <a:ext cx="3849241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theoretical considerations of semiology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653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 design criteria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7026747" cy="443418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Formalizes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for machines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endParaRPr lang="hu-HU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Expresiveness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 set of facts is expressible in a visual language if the sentences (i.e.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 express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all the facts in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set of data,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and only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facts.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Effectiveness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more effective than another if the information conveyed by one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more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readily perceived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than the information in the other visualization.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Adapted from Jeffrey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2018, 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UW CSE442 and Jock Mackinlay’s presentation at Ohio State University, 2005,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based on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Jock Mackinlay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Tableau/Xerox PARC/Stanford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19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FF97DD-BC22-4647-B711-7573051D0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641" y="733294"/>
            <a:ext cx="3715656" cy="439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66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 design criteria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Jock Mackinlay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Tableau/Xerox PARC/Stanford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19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86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539B92-C184-4CA2-93A5-E37376C22BA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4127" y="1665643"/>
            <a:ext cx="6791325" cy="4314825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219F08C-8EF5-4225-AA3F-1EA4DF944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647" y="516396"/>
            <a:ext cx="3975176" cy="620507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Mackinlay’s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his experiments with computer graphics, trying to automate and formalize the creation of charts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Vega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language/grammar is built on Mackinlay’s work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30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square is lighter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279431" y="2184704"/>
            <a:ext cx="3400254" cy="34002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030476" y="2184704"/>
            <a:ext cx="3400254" cy="3400254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415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square is lighter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279431" y="2184704"/>
            <a:ext cx="3400254" cy="34002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030476" y="2184704"/>
            <a:ext cx="3400254" cy="3400254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F2B1C-C3D8-43B7-9590-55F0260C5799}"/>
              </a:ext>
            </a:extLst>
          </p:cNvPr>
          <p:cNvSpPr txBox="1"/>
          <p:nvPr/>
        </p:nvSpPr>
        <p:spPr>
          <a:xfrm>
            <a:off x="1624384" y="3592443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2B39"/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217, 217, 217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22B39"/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021EC9-BCE5-45A7-991C-FCD326263F21}"/>
              </a:ext>
            </a:extLst>
          </p:cNvPr>
          <p:cNvSpPr txBox="1"/>
          <p:nvPr/>
        </p:nvSpPr>
        <p:spPr>
          <a:xfrm>
            <a:off x="7439311" y="3592443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2B39"/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212, 212, 212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122B39"/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60C712-B820-490E-ABB4-74EC9EA717FE}"/>
              </a:ext>
            </a:extLst>
          </p:cNvPr>
          <p:cNvSpPr txBox="1"/>
          <p:nvPr/>
        </p:nvSpPr>
        <p:spPr>
          <a:xfrm>
            <a:off x="4447892" y="3592442"/>
            <a:ext cx="271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&gt; 2 %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528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times is the right circle larger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AE5CC7F-265F-4092-A646-186D7227C9A1}"/>
              </a:ext>
            </a:extLst>
          </p:cNvPr>
          <p:cNvSpPr/>
          <p:nvPr/>
        </p:nvSpPr>
        <p:spPr>
          <a:xfrm>
            <a:off x="1920059" y="3294753"/>
            <a:ext cx="1737360" cy="173736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5951813" y="1877433"/>
            <a:ext cx="4572000" cy="4572000"/>
          </a:xfrm>
          <a:prstGeom prst="ellipse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8088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visualisations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[60 min]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3205DA-8BB1-7113-87FB-93267E22AC6B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The grammar of graphics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B6660-8887-B6A1-A7E4-EA817A2F49D2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519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many times is the top bar longer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D0527-4BD5-4A4A-B67D-C2831B3F2944}"/>
              </a:ext>
            </a:extLst>
          </p:cNvPr>
          <p:cNvSpPr/>
          <p:nvPr/>
        </p:nvSpPr>
        <p:spPr>
          <a:xfrm>
            <a:off x="739186" y="2507756"/>
            <a:ext cx="9592986" cy="1078017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2C2C78-CBDE-43CA-AE77-6E0F0E47CB66}"/>
              </a:ext>
            </a:extLst>
          </p:cNvPr>
          <p:cNvSpPr/>
          <p:nvPr/>
        </p:nvSpPr>
        <p:spPr>
          <a:xfrm>
            <a:off x="739186" y="4343785"/>
            <a:ext cx="1371600" cy="1078017"/>
          </a:xfrm>
          <a:prstGeom prst="rect">
            <a:avLst/>
          </a:prstGeom>
          <a:solidFill>
            <a:srgbClr val="D4D4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7D84B8-565E-4293-8235-8B0CAEE149C4}"/>
              </a:ext>
            </a:extLst>
          </p:cNvPr>
          <p:cNvSpPr txBox="1"/>
          <p:nvPr/>
        </p:nvSpPr>
        <p:spPr>
          <a:xfrm>
            <a:off x="11624381" y="6356350"/>
            <a:ext cx="5676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ircular Std Black" panose="020B0A04020101010102" pitchFamily="34" charset="0"/>
                <a:ea typeface="+mn-ea"/>
                <a:cs typeface="Circular Std Black" panose="020B0A04020101010102" pitchFamily="34" charset="0"/>
              </a:rPr>
              <a:t>7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ircular Std Black" panose="020B0A04020101010102" pitchFamily="34" charset="0"/>
              <a:ea typeface="+mn-ea"/>
              <a:cs typeface="Circular Std 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018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00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9566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42D1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77261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144375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colour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do you see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833A1-B059-48C1-AAA2-3A39250FD1C6}"/>
              </a:ext>
            </a:extLst>
          </p:cNvPr>
          <p:cNvSpPr/>
          <p:nvPr/>
        </p:nvSpPr>
        <p:spPr>
          <a:xfrm>
            <a:off x="4605875" y="2409198"/>
            <a:ext cx="3400254" cy="3400254"/>
          </a:xfrm>
          <a:prstGeom prst="rect">
            <a:avLst/>
          </a:prstGeom>
          <a:solidFill>
            <a:srgbClr val="20CD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1343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power law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8" y="2124474"/>
            <a:ext cx="5155422" cy="400023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sensation = </a:t>
            </a:r>
            <a:r>
              <a:rPr lang="en-US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intensity</a:t>
            </a:r>
            <a:r>
              <a:rPr lang="en-US" baseline="30000" dirty="0" err="1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exponent</a:t>
            </a:r>
            <a:endParaRPr lang="en-US" baseline="300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baseline="30000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Our senses are not linear!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F5078-D1BD-4CBD-B541-C09E043C5668}"/>
              </a:ext>
            </a:extLst>
          </p:cNvPr>
          <p:cNvSpPr txBox="1"/>
          <p:nvPr/>
        </p:nvSpPr>
        <p:spPr>
          <a:xfrm>
            <a:off x="584127" y="6210144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Stanley Smith Stevens, Harvard, 1957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EBACFC1-B21D-42B1-B0DF-C7018B18F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" t="1063" r="20742" b="1277"/>
          <a:stretch/>
        </p:blipFill>
        <p:spPr bwMode="auto">
          <a:xfrm>
            <a:off x="5935386" y="1155320"/>
            <a:ext cx="5512683" cy="5141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B0C160-CBF8-4CBC-AD30-75F8E0E3675F}"/>
              </a:ext>
            </a:extLst>
          </p:cNvPr>
          <p:cNvSpPr txBox="1">
            <a:spLocks/>
          </p:cNvSpPr>
          <p:nvPr/>
        </p:nvSpPr>
        <p:spPr>
          <a:xfrm rot="16200000">
            <a:off x="4991866" y="3876727"/>
            <a:ext cx="2295958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sensation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D4F4DE1-2AA3-45DE-A34C-EF48281E872E}"/>
              </a:ext>
            </a:extLst>
          </p:cNvPr>
          <p:cNvSpPr txBox="1">
            <a:spLocks/>
          </p:cNvSpPr>
          <p:nvPr/>
        </p:nvSpPr>
        <p:spPr>
          <a:xfrm>
            <a:off x="6990108" y="5606295"/>
            <a:ext cx="2126219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intensity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DA5A54-777A-4ABE-A0C8-E1222195F449}"/>
              </a:ext>
            </a:extLst>
          </p:cNvPr>
          <p:cNvSpPr txBox="1">
            <a:spLocks/>
          </p:cNvSpPr>
          <p:nvPr/>
        </p:nvSpPr>
        <p:spPr>
          <a:xfrm rot="16626477">
            <a:off x="6700873" y="1724179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shock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C80CA0A-48A3-43CF-9D23-C6835CC37E6F}"/>
              </a:ext>
            </a:extLst>
          </p:cNvPr>
          <p:cNvSpPr txBox="1">
            <a:spLocks/>
          </p:cNvSpPr>
          <p:nvPr/>
        </p:nvSpPr>
        <p:spPr>
          <a:xfrm rot="17079145">
            <a:off x="7168725" y="1623634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weight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8548B4F-CE0B-4795-8E27-99C2EA85BCA3}"/>
              </a:ext>
            </a:extLst>
          </p:cNvPr>
          <p:cNvSpPr txBox="1">
            <a:spLocks/>
          </p:cNvSpPr>
          <p:nvPr/>
        </p:nvSpPr>
        <p:spPr>
          <a:xfrm rot="17642631">
            <a:off x="7779737" y="1615419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taste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6A419B2-D8C5-405D-934E-0B9772C32EF7}"/>
              </a:ext>
            </a:extLst>
          </p:cNvPr>
          <p:cNvSpPr txBox="1">
            <a:spLocks/>
          </p:cNvSpPr>
          <p:nvPr/>
        </p:nvSpPr>
        <p:spPr>
          <a:xfrm rot="19050842">
            <a:off x="9534626" y="1350698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length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C256585-41F7-4595-AEA3-11D30A23ADEE}"/>
              </a:ext>
            </a:extLst>
          </p:cNvPr>
          <p:cNvSpPr txBox="1">
            <a:spLocks/>
          </p:cNvSpPr>
          <p:nvPr/>
        </p:nvSpPr>
        <p:spPr>
          <a:xfrm rot="19759725">
            <a:off x="9539438" y="2440188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area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B9E1B8-406A-46EB-8B55-53047347FC4E}"/>
              </a:ext>
            </a:extLst>
          </p:cNvPr>
          <p:cNvSpPr txBox="1">
            <a:spLocks/>
          </p:cNvSpPr>
          <p:nvPr/>
        </p:nvSpPr>
        <p:spPr>
          <a:xfrm rot="20141922">
            <a:off x="9534625" y="2886202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volume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CA767B7-D8AC-4A82-923B-034CF45F1374}"/>
              </a:ext>
            </a:extLst>
          </p:cNvPr>
          <p:cNvSpPr txBox="1">
            <a:spLocks/>
          </p:cNvSpPr>
          <p:nvPr/>
        </p:nvSpPr>
        <p:spPr>
          <a:xfrm rot="20863880">
            <a:off x="9518279" y="3531344"/>
            <a:ext cx="1768983" cy="80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loudness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7485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power law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219F08C-8EF5-4225-AA3F-1EA4DF944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647" y="516396"/>
            <a:ext cx="3975176" cy="6205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 list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based on psychological experiments with human senses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AA5E3883-9E16-4188-8B06-6A3000B8E2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653"/>
          <a:stretch/>
        </p:blipFill>
        <p:spPr bwMode="auto">
          <a:xfrm>
            <a:off x="246939" y="1489322"/>
            <a:ext cx="7232524" cy="4535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511A7C-D790-48E5-B920-C527F35BD3E5}"/>
              </a:ext>
            </a:extLst>
          </p:cNvPr>
          <p:cNvSpPr txBox="1"/>
          <p:nvPr/>
        </p:nvSpPr>
        <p:spPr>
          <a:xfrm>
            <a:off x="584127" y="6210143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Stanley Smith Stevens, Harvard, 1957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4552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language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is a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sign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system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When designing visual information use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encodings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information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data model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 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knowledge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visual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representation</a:t>
            </a:r>
            <a:endParaRPr lang="en-US" dirty="0">
              <a:solidFill>
                <a:srgbClr val="20CDB8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dirty="0" err="1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Bertin’s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semiology of graphics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Mackinlay</a:t>
            </a:r>
            <a:r>
              <a:rPr lang="en-US" dirty="0">
                <a:solidFill>
                  <a:srgbClr val="20CDB8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design criteria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Stevens’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power law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9984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visualization zoo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690519"/>
            <a:ext cx="11056678" cy="4434187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actual “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A Tour through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Visualisation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 Zoo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🌌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4"/>
              </a:rPr>
              <a:t>Visualisation Guidelines</a:t>
            </a:r>
            <a:endParaRPr lang="en-GB" b="1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5"/>
              </a:rPr>
              <a:t>Financial Times Visual Vocabulary</a:t>
            </a:r>
            <a:endParaRPr lang="en-GB" b="0" i="0" dirty="0">
              <a:solidFill>
                <a:srgbClr val="ADBAC7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0" i="0" u="sng" dirty="0">
                <a:solidFill>
                  <a:srgbClr val="36B7B4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Vega Edition</a:t>
            </a:r>
            <a:r>
              <a:rPr lang="en-US" b="0" i="0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 </a:t>
            </a:r>
            <a:r>
              <a:rPr lang="en-US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of the Visual Vocabulary</a:t>
            </a:r>
          </a:p>
          <a:p>
            <a:pPr>
              <a:lnSpc>
                <a:spcPct val="150000"/>
              </a:lnSpc>
            </a:pPr>
            <a:r>
              <a:rPr lang="en-GB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The </a:t>
            </a:r>
            <a:r>
              <a:rPr lang="en-GB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7"/>
              </a:rPr>
              <a:t>D3 Graph Gallery</a:t>
            </a:r>
            <a:endParaRPr lang="en-GB" b="0" i="0" dirty="0">
              <a:solidFill>
                <a:srgbClr val="ADBAC7"/>
              </a:solidFill>
              <a:effectLst/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0" i="0" u="sng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8"/>
              </a:rPr>
              <a:t>Andy </a:t>
            </a:r>
            <a:r>
              <a:rPr lang="en-US" b="0" i="0" u="sng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8"/>
              </a:rPr>
              <a:t>Kirks</a:t>
            </a:r>
            <a:r>
              <a:rPr lang="en-US" b="0" i="0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's</a:t>
            </a:r>
            <a:r>
              <a:rPr lang="en-US" b="0" i="0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 </a:t>
            </a:r>
            <a:r>
              <a:rPr lang="en-US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The </a:t>
            </a:r>
            <a:r>
              <a:rPr lang="en-US" b="0" i="0" u="none" strike="noStrike" dirty="0" err="1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Chartmaker</a:t>
            </a:r>
            <a:r>
              <a:rPr lang="en-US" b="0" i="0" u="none" strike="noStrike" dirty="0">
                <a:solidFill>
                  <a:srgbClr val="ADBAC7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9"/>
              </a:rPr>
              <a:t> Directory</a:t>
            </a:r>
            <a:endParaRPr lang="en-US" dirty="0">
              <a:solidFill>
                <a:srgbClr val="20CDB8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8642C-7EAB-4EF1-9637-2691F2D2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D795C-21E8-4721-B91E-A5C15A431DEF}"/>
              </a:ext>
            </a:extLst>
          </p:cNvPr>
          <p:cNvSpPr txBox="1"/>
          <p:nvPr/>
        </p:nvSpPr>
        <p:spPr>
          <a:xfrm>
            <a:off x="584127" y="6210143"/>
            <a:ext cx="93483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Bostock,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Ogievetsky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Tour through the Visualization Zoo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ACM, 2010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7358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80" y="1200219"/>
            <a:ext cx="9658174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Session 4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800" i="1" dirty="0">
                <a:solidFill>
                  <a:srgbClr val="36B7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visualisations</a:t>
            </a:r>
            <a:endParaRPr lang="en-GB" i="1" dirty="0">
              <a:solidFill>
                <a:srgbClr val="36B7B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9B4B59-5D5E-A3BC-BAC7-F1E81A8F2998}"/>
              </a:ext>
            </a:extLst>
          </p:cNvPr>
          <p:cNvSpPr txBox="1"/>
          <p:nvPr/>
        </p:nvSpPr>
        <p:spPr>
          <a:xfrm>
            <a:off x="798580" y="3609405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</a:t>
            </a:r>
            <a:r>
              <a:rPr lang="en-US" b="1" dirty="0">
                <a:solidFill>
                  <a:prstClr val="white"/>
                </a:solidFill>
                <a:latin typeface="Abadi Extra Light" panose="020B0204020104020204" pitchFamily="34" charset="0"/>
                <a:cs typeface="Circular Std Book" panose="020B0604020101020102" pitchFamily="34" charset="0"/>
              </a:rPr>
              <a:t>6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3205DA-8BB1-7113-87FB-93267E22AC6B}"/>
              </a:ext>
            </a:extLst>
          </p:cNvPr>
          <p:cNvSpPr txBox="1">
            <a:spLocks/>
          </p:cNvSpPr>
          <p:nvPr/>
        </p:nvSpPr>
        <p:spPr>
          <a:xfrm>
            <a:off x="798580" y="3408007"/>
            <a:ext cx="9658174" cy="18544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Data models</a:t>
            </a:r>
            <a:endParaRPr kumimoji="0" lang="en-GB" sz="6000" b="0" i="1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B6660-8887-B6A1-A7E4-EA817A2F49D2}"/>
              </a:ext>
            </a:extLst>
          </p:cNvPr>
          <p:cNvSpPr txBox="1"/>
          <p:nvPr/>
        </p:nvSpPr>
        <p:spPr>
          <a:xfrm>
            <a:off x="798580" y="5288449"/>
            <a:ext cx="101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Circular Std Book" panose="020B0604020101020102" pitchFamily="34" charset="0"/>
              </a:rPr>
              <a:t>[30 min]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8933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3E90836E-E949-42CD-8C2E-DFE25836B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28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7DE9C8C-B860-4B50-AC9A-91EAD1D29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8099" y="340080"/>
            <a:ext cx="9493251" cy="6117870"/>
          </a:xfrm>
          <a:solidFill>
            <a:srgbClr val="122B39"/>
          </a:solidFill>
        </p:spPr>
        <p:txBody>
          <a:bodyPr>
            <a:noAutofit/>
          </a:bodyPr>
          <a:lstStyle/>
          <a:p>
            <a:r>
              <a:rPr lang="en-GB" sz="10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0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</a:t>
            </a:r>
            <a: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10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Knowledge</a:t>
            </a:r>
            <a:r>
              <a:rPr lang="en-GB" sz="149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sz="104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7269164-8376-4894-9D9A-50893112D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5500" y="136525"/>
            <a:ext cx="1104900" cy="110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14A1BD-44B8-45DC-9C6C-3538C0030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773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is Data Science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468221" y="6377186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https://twitter.com/TamaraMcCleary/status/1061197523610550272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19A64AB-05E0-413E-BD9E-37F081623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2049818"/>
            <a:ext cx="8481668" cy="327148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Artificial Intelligence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Machine Learning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Deep Learning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Data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rgbClr val="0063AF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0594582-1E19-4375-AEAC-D31010133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799" y="442706"/>
            <a:ext cx="4825163" cy="586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BD06BA-4F96-487F-8744-D002483C19E9}"/>
              </a:ext>
            </a:extLst>
          </p:cNvPr>
          <p:cNvSpPr/>
          <p:nvPr/>
        </p:nvSpPr>
        <p:spPr>
          <a:xfrm>
            <a:off x="10225663" y="622300"/>
            <a:ext cx="819150" cy="577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C4E056E-E484-43A7-9DFF-3AE40640F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6173" y="553454"/>
            <a:ext cx="1097280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6193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AEDE79A-AEA1-4284-A1E0-2986DAC98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4E4F53"/>
              </a:clrFrom>
              <a:clrTo>
                <a:srgbClr val="4E4F5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667" y="271462"/>
            <a:ext cx="9330127" cy="606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58EFC0-422A-4FF3-89A8-6ED05A0958D2}"/>
              </a:ext>
            </a:extLst>
          </p:cNvPr>
          <p:cNvSpPr txBox="1"/>
          <p:nvPr/>
        </p:nvSpPr>
        <p:spPr>
          <a:xfrm>
            <a:off x="2892388" y="6389687"/>
            <a:ext cx="64072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https://medium.com/nightingale/the-cycle-of-encoding-and-decoding-f3ff17010631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CFCA97-9228-4DCB-9A15-12D7EBB5A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7878" y="136525"/>
            <a:ext cx="1106424" cy="110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C6A4C5-DAAF-4973-9650-B7F8841B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80677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 =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Hal Varian, Chief Economist, Google. The McKinsey Quarterly, 2009. Adapted from UW CSE442.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EB05C4-F7F8-42F1-ADD7-3956B4FE2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3022" y="1665643"/>
            <a:ext cx="8019902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"The ability to take data - to be able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understand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process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extract value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visualize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it, to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communicate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it - that's going to be a hugely important skill in the next decades, ...because now we really do have essentially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free and ubiquitous data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."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1814C1-4F02-46BE-8474-2B3A685415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31" r="16209"/>
          <a:stretch/>
        </p:blipFill>
        <p:spPr bwMode="auto">
          <a:xfrm flipH="1">
            <a:off x="741485" y="1858804"/>
            <a:ext cx="2770749" cy="3599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B020B-EEF0-4F45-A8F7-9DE8BCF9A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69911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visualisation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reference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DBE8E1F-A217-44AC-BF3A-5FDF343D2C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b="17964"/>
          <a:stretch/>
        </p:blipFill>
        <p:spPr bwMode="auto">
          <a:xfrm>
            <a:off x="584126" y="1969477"/>
            <a:ext cx="10926338" cy="3493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48F8514-5C6D-4974-93EF-030F08012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5525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1595AEB-946A-48BD-9709-EF8CC0876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93"/>
          <a:stretch/>
        </p:blipFill>
        <p:spPr bwMode="auto">
          <a:xfrm>
            <a:off x="222444" y="1588754"/>
            <a:ext cx="9487577" cy="538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visualisation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4576688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4300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7114" y="3225800"/>
            <a:ext cx="9144000" cy="2387600"/>
          </a:xfrm>
        </p:spPr>
        <p:txBody>
          <a:bodyPr/>
          <a:lstStyle/>
          <a:p>
            <a:pPr algn="l"/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domain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517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models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|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conceptual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models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665643"/>
            <a:ext cx="11445948" cy="435133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models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are a low-level description of the data. 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Math: sets with operations on them ( + / </a:t>
            </a:r>
            <a:r>
              <a:rPr lang="en-GB" b="0" i="0" dirty="0">
                <a:solidFill>
                  <a:srgbClr val="CCCCCC"/>
                </a:solidFill>
                <a:effectLst/>
                <a:latin typeface="DDG_ProximaNova"/>
              </a:rPr>
              <a:t>· </a:t>
            </a:r>
            <a:r>
              <a:rPr lang="en-US" b="0" i="0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 ). </a:t>
            </a:r>
            <a:r>
              <a:rPr lang="en-US" b="0" i="1" dirty="0">
                <a:solidFill>
                  <a:schemeClr val="bg1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How many? / What kind?</a:t>
            </a:r>
            <a:endParaRPr lang="en-GB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Conceptual models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are higher level mental abstractions.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Semantics and support reasoning. </a:t>
            </a:r>
            <a:r>
              <a:rPr lang="en-GB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does is mean/describe?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Examples: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1D float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Temperature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3D float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vs 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Space </a:t>
            </a:r>
          </a:p>
        </p:txBody>
      </p:sp>
    </p:spTree>
    <p:extLst>
      <p:ext uri="{BB962C8B-B14F-4D97-AF65-F5344CB8AC3E}">
        <p14:creationId xmlns:p14="http://schemas.microsoft.com/office/powerpoint/2010/main" val="41408118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6" y="473174"/>
            <a:ext cx="10607692" cy="801423"/>
          </a:xfrm>
          <a:solidFill>
            <a:srgbClr val="122B39"/>
          </a:solidFill>
        </p:spPr>
        <p:txBody>
          <a:bodyPr>
            <a:normAutofit/>
          </a:bodyPr>
          <a:lstStyle/>
          <a:p>
            <a:pPr algn="r"/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types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48A6917-2EBF-47FB-85A5-59BD4D9781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5"/>
          <a:stretch/>
        </p:blipFill>
        <p:spPr bwMode="auto">
          <a:xfrm>
            <a:off x="436291" y="516970"/>
            <a:ext cx="10346566" cy="6341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72ADDEF-14AF-4475-8817-91FA9F1DAFB5}"/>
              </a:ext>
            </a:extLst>
          </p:cNvPr>
          <p:cNvSpPr txBox="1"/>
          <p:nvPr/>
        </p:nvSpPr>
        <p:spPr>
          <a:xfrm>
            <a:off x="414769" y="2522940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/Q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A2189-4B31-4F02-B88E-6455425937A9}"/>
              </a:ext>
            </a:extLst>
          </p:cNvPr>
          <p:cNvSpPr txBox="1"/>
          <p:nvPr/>
        </p:nvSpPr>
        <p:spPr>
          <a:xfrm>
            <a:off x="418497" y="3031571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(T)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13891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6" y="473174"/>
            <a:ext cx="10607692" cy="801423"/>
          </a:xfrm>
          <a:solidFill>
            <a:srgbClr val="122B39"/>
          </a:solidFill>
        </p:spPr>
        <p:txBody>
          <a:bodyPr>
            <a:normAutofit/>
          </a:bodyPr>
          <a:lstStyle/>
          <a:p>
            <a:pPr algn="r"/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types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246C746-BB71-4977-BAD7-3679F56B2B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01"/>
          <a:stretch/>
        </p:blipFill>
        <p:spPr bwMode="auto">
          <a:xfrm>
            <a:off x="441277" y="429370"/>
            <a:ext cx="10427489" cy="631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C3B731-B4FF-47E7-92D9-32A3B748C156}"/>
              </a:ext>
            </a:extLst>
          </p:cNvPr>
          <p:cNvSpPr txBox="1"/>
          <p:nvPr/>
        </p:nvSpPr>
        <p:spPr>
          <a:xfrm>
            <a:off x="414769" y="2796705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/Q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10C41A-2F9F-4FE8-9BC7-9B5FCB6F781E}"/>
              </a:ext>
            </a:extLst>
          </p:cNvPr>
          <p:cNvSpPr txBox="1"/>
          <p:nvPr/>
        </p:nvSpPr>
        <p:spPr>
          <a:xfrm>
            <a:off x="414769" y="3292253"/>
            <a:ext cx="888392" cy="523220"/>
          </a:xfrm>
          <a:prstGeom prst="rect">
            <a:avLst/>
          </a:prstGeom>
          <a:solidFill>
            <a:srgbClr val="122B39"/>
          </a:solidFill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(T)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47628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model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to </a:t>
            </a:r>
            <a:r>
              <a:rPr lang="en-US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type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665642"/>
            <a:ext cx="11445948" cy="475158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model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12.3, red, A, 2021-10-111</a:t>
            </a:r>
            <a:endParaRPr lang="en-GB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Conceptual model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temperature, colour, candidate ID, date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Working together: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Putting the data into the correct </a:t>
            </a:r>
            <a:r>
              <a:rPr lang="en-GB" b="1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context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correct data type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Watch out for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traps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! </a:t>
            </a:r>
          </a:p>
          <a:p>
            <a:pPr lvl="1"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“B” can be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nominal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ordinal </a:t>
            </a:r>
          </a:p>
          <a:p>
            <a:pPr lvl="1"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“February” can be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nominal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ordinal 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(special case of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temporal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“2021” can be </a:t>
            </a:r>
            <a:r>
              <a:rPr lang="en-GB" b="1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anything</a:t>
            </a:r>
            <a:endParaRPr lang="en-GB" i="1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0223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1595AEB-946A-48BD-9709-EF8CC0876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93"/>
          <a:stretch/>
        </p:blipFill>
        <p:spPr bwMode="auto">
          <a:xfrm>
            <a:off x="222444" y="1588754"/>
            <a:ext cx="9487577" cy="538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sym typeface="Wingdings" panose="05000000000000000000" pitchFamily="2" charset="2"/>
              </a:rPr>
              <a:t>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visualisation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4576688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204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1F70D6A5-9A9B-497E-A3B4-2371F2F84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0"/>
            <a:ext cx="16716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D3F4DB2-2EE3-4FDF-950E-48D0AB837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6600" y="1249362"/>
            <a:ext cx="7327900" cy="4503737"/>
          </a:xfrm>
        </p:spPr>
        <p:txBody>
          <a:bodyPr>
            <a:normAutofit fontScale="90000"/>
          </a:bodyPr>
          <a:lstStyle/>
          <a:p>
            <a:pPr algn="l"/>
            <a:r>
              <a:rPr lang="en-GB" sz="128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</a:t>
            </a:r>
            <a:r>
              <a:rPr lang="en-GB" sz="128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ZB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zeta-exa-</a:t>
            </a:r>
            <a:r>
              <a:rPr lang="en-GB" sz="7200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peta</a:t>
            </a:r>
            <a:b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terra-giga-mega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C7859C-AB48-44E1-BB31-4EA7E0157EAC}"/>
              </a:ext>
            </a:extLst>
          </p:cNvPr>
          <p:cNvSpPr txBox="1"/>
          <p:nvPr/>
        </p:nvSpPr>
        <p:spPr>
          <a:xfrm>
            <a:off x="3276600" y="6369713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Norhteastern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2016</a:t>
            </a:r>
          </a:p>
        </p:txBody>
      </p:sp>
    </p:spTree>
    <p:extLst>
      <p:ext uri="{BB962C8B-B14F-4D97-AF65-F5344CB8AC3E}">
        <p14:creationId xmlns:p14="http://schemas.microsoft.com/office/powerpoint/2010/main" val="1890040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7114" y="3225800"/>
            <a:ext cx="9144000" cy="2387600"/>
          </a:xfrm>
        </p:spPr>
        <p:txBody>
          <a:bodyPr/>
          <a:lstStyle/>
          <a:p>
            <a:pPr algn="l"/>
            <a:r>
              <a:rPr lang="en-GB" sz="72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wrangling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A8548-2881-4873-8951-346CFE69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0" y="0"/>
            <a:ext cx="46101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735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standards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7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énes Csala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Economic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</a:t>
            </a:r>
            <a:r>
              <a:rPr kumimoji="0" lang="hu-HU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Observatory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</a:t>
            </a:r>
            <a:r>
              <a:rPr kumimoji="0" lang="hu-HU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1, based on Hadley Wickham, RStudio, 2012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506855"/>
            <a:ext cx="11445948" cy="4609222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GB" b="1" i="0" dirty="0">
                <a:solidFill>
                  <a:srgbClr val="ADBAC7"/>
                </a:solidFill>
                <a:effectLst/>
                <a:latin typeface="-apple-system"/>
              </a:rPr>
              <a:t>📐</a:t>
            </a: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3"/>
              </a:rPr>
              <a:t>Data Guidelines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↗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strive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maintain a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ll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displayed on the site in a standardized,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TIDY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format. That means that every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point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a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row (line)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and every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feature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a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column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The first column is called the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index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and it is the 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typcially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the column, based on which each of the data points gets a unique identifier. 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</a:t>
            </a:r>
            <a:r>
              <a:rPr lang="en-US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ometimes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the index column of datasets is a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in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case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can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treat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</a:t>
            </a:r>
            <a:r>
              <a:rPr lang="hu-HU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data series as </a:t>
            </a:r>
            <a:r>
              <a:rPr lang="en-US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time series</a:t>
            </a:r>
            <a:r>
              <a:rPr lang="en-US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Economics Observatory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🌌 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4"/>
              </a:rPr>
              <a:t>Visualisation Guidelines</a:t>
            </a: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↗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4EA5497C-08FD-417B-BF7D-823356E22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169302"/>
            <a:ext cx="1097280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3992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TIDY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B79AFA-824F-49A3-8059-2D6A15CD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29" y="1665643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this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(wide form)</a:t>
            </a:r>
          </a:p>
          <a:p>
            <a:pPr marL="0" indent="0">
              <a:lnSpc>
                <a:spcPct val="150000"/>
              </a:lnSpc>
              <a:buNone/>
            </a:pPr>
            <a:endParaRPr lang="en-GB" sz="4000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should be converted to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this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(long form)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9DB25EE-94E2-4669-B200-F32AFB213DE9}"/>
              </a:ext>
            </a:extLst>
          </p:cNvPr>
          <p:cNvGraphicFramePr>
            <a:graphicFrameLocks noGrp="1"/>
          </p:cNvGraphicFramePr>
          <p:nvPr/>
        </p:nvGraphicFramePr>
        <p:xfrm>
          <a:off x="684887" y="2435422"/>
          <a:ext cx="10515600" cy="93726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137680001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14267745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6141092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171519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Country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2019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2020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2021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5308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69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8154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75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77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21758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DAE013E-477A-4423-AB63-360D4593ED41}"/>
              </a:ext>
            </a:extLst>
          </p:cNvPr>
          <p:cNvGraphicFramePr>
            <a:graphicFrameLocks noGrp="1"/>
          </p:cNvGraphicFramePr>
          <p:nvPr/>
        </p:nvGraphicFramePr>
        <p:xfrm>
          <a:off x="684887" y="4286081"/>
          <a:ext cx="10515600" cy="218694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71861139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64200488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8470773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Country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Year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36B7B4"/>
                          </a:solidFill>
                          <a:effectLst/>
                        </a:rPr>
                        <a:t>Value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1466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2019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3927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2020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84338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Austria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2021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69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0566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2019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75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953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2020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9163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Belgium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effectLst/>
                        </a:rPr>
                        <a:t>2021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effectLst/>
                        </a:rPr>
                        <a:t>77</a:t>
                      </a:r>
                    </a:p>
                  </a:txBody>
                  <a:tcPr marL="41275" marR="41275" marT="19050" marB="190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63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2757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168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28889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E0ED1EE-25F2-429D-9C26-ABB73D289D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83" b="17154"/>
          <a:stretch/>
        </p:blipFill>
        <p:spPr bwMode="auto">
          <a:xfrm>
            <a:off x="317862" y="1716088"/>
            <a:ext cx="8172450" cy="3759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AF87A78-1506-4D3C-8453-BAED6167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TIDY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4932CD-0828-4D44-840C-CFA8B2FFD30D}"/>
              </a:ext>
            </a:extLst>
          </p:cNvPr>
          <p:cNvSpPr txBox="1"/>
          <p:nvPr/>
        </p:nvSpPr>
        <p:spPr>
          <a:xfrm>
            <a:off x="6307338" y="1727869"/>
            <a:ext cx="51701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pandas: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DataFrame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ircular Std Book" panose="020B0604020101020102" pitchFamily="34" charset="0"/>
              <a:ea typeface="+mn-ea"/>
              <a:cs typeface="Circular Std Book" panose="020B0604020101020102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JavaScript: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F4C245"/>
                </a:solidFill>
                <a:effectLst/>
                <a:uLnTx/>
                <a:uFillTx/>
                <a:latin typeface="Circular Std Book" panose="020B0604020101020102" pitchFamily="34" charset="0"/>
                <a:ea typeface="+mn-ea"/>
                <a:cs typeface="Circular Std Book" panose="020B0604020101020102" pitchFamily="34" charset="0"/>
              </a:rPr>
              <a:t>Object Array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4C24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29299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628889" y="6210144"/>
            <a:ext cx="7056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Jeffrey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Heer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2018. Adapted from UW CSE442.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C3AB4-AD3E-45F0-B438-B8BC3EB9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0FCAE-95D1-470F-BBF3-A7303B6FB2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63A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63A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AF87A78-1506-4D3C-8453-BAED6167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9923" y="2639769"/>
            <a:ext cx="3193933" cy="1325563"/>
          </a:xfrm>
          <a:solidFill>
            <a:srgbClr val="122B39"/>
          </a:solidFill>
        </p:spPr>
        <p:txBody>
          <a:bodyPr>
            <a:normAutofit fontScale="90000"/>
          </a:bodyPr>
          <a:lstStyle/>
          <a:p>
            <a:pPr algn="ctr"/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slice </a:t>
            </a: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or</a:t>
            </a: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dice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F1BA29CC-0485-4654-BCCD-EF55E31ED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951" y="392734"/>
            <a:ext cx="7629525" cy="652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071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>
            <a:extLst>
              <a:ext uri="{FF2B5EF4-FFF2-40B4-BE49-F238E27FC236}">
                <a16:creationId xmlns:a16="http://schemas.microsoft.com/office/drawing/2014/main" id="{9E2C5370-C990-4B04-AC06-DB97FDA04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69850"/>
            <a:ext cx="11925300" cy="1325563"/>
          </a:xfrm>
          <a:noFill/>
        </p:spPr>
        <p:txBody>
          <a:bodyPr>
            <a:noAutofit/>
          </a:bodyPr>
          <a:lstStyle/>
          <a:p>
            <a:r>
              <a:rPr lang="en-GB" sz="5000" dirty="0">
                <a:solidFill>
                  <a:srgbClr val="122B39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 </a:t>
            </a:r>
            <a:r>
              <a:rPr lang="en-GB" sz="5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                               </a:t>
            </a:r>
            <a:r>
              <a:rPr lang="en-GB" sz="5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 tension </a:t>
            </a:r>
            <a:r>
              <a:rPr lang="en-GB" sz="5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35010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>
            <a:extLst>
              <a:ext uri="{FF2B5EF4-FFF2-40B4-BE49-F238E27FC236}">
                <a16:creationId xmlns:a16="http://schemas.microsoft.com/office/drawing/2014/main" id="{4BEB66D2-4BF3-4EE9-95B0-98E1C0F5B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33438"/>
            <a:ext cx="7620000" cy="519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1BFE4415-FE8C-43F7-BA4D-0D595F1954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375" y="1108868"/>
            <a:ext cx="310515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E3AABC-BA1B-4BAF-8178-E1DDDC7F3786}"/>
              </a:ext>
            </a:extLst>
          </p:cNvPr>
          <p:cNvSpPr txBox="1"/>
          <p:nvPr/>
        </p:nvSpPr>
        <p:spPr>
          <a:xfrm>
            <a:off x="5289550" y="5905698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Sabine Kastner et al., Princeton, 2018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88ED80-D7B2-43ED-ABA7-B7FA77A2E0CF}"/>
              </a:ext>
            </a:extLst>
          </p:cNvPr>
          <p:cNvSpPr txBox="1">
            <a:spLocks/>
          </p:cNvSpPr>
          <p:nvPr/>
        </p:nvSpPr>
        <p:spPr>
          <a:xfrm>
            <a:off x="1292225" y="1143000"/>
            <a:ext cx="6356350" cy="4503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250</a:t>
            </a:r>
            <a:r>
              <a:rPr kumimoji="0" lang="en-GB" sz="12800" b="0" i="0" u="none" strike="noStrike" kern="1200" cap="none" spc="0" normalizeH="0" baseline="0" noProof="0" dirty="0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 </a:t>
            </a:r>
            <a:r>
              <a:rPr kumimoji="0" lang="en-GB" sz="12800" b="0" i="0" u="none" strike="noStrike" kern="1200" cap="none" spc="0" normalizeH="0" baseline="0" noProof="0" dirty="0" err="1">
                <a:ln>
                  <a:noFill/>
                </a:ln>
                <a:solidFill>
                  <a:srgbClr val="36B7B4"/>
                </a:solidFill>
                <a:effectLst/>
                <a:uLnTx/>
                <a:uFillTx/>
                <a:latin typeface="Circular Std Book" panose="020B0604020101020102" pitchFamily="34" charset="0"/>
                <a:ea typeface="+mj-ea"/>
                <a:cs typeface="Circular Std Book" panose="020B0604020101020102" pitchFamily="34" charset="0"/>
              </a:rPr>
              <a:t>ms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ircular Std Book" panose="020B0604020101020102" pitchFamily="34" charset="0"/>
              <a:ea typeface="+mj-ea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05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 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poverty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EF9D3-A6A7-4E65-8D5D-624F4673C296}"/>
              </a:ext>
            </a:extLst>
          </p:cNvPr>
          <p:cNvSpPr txBox="1"/>
          <p:nvPr/>
        </p:nvSpPr>
        <p:spPr>
          <a:xfrm>
            <a:off x="584126" y="6210142"/>
            <a:ext cx="11049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Herb Simon, as quoted by Hal Varian, Scientific American, 1995. Adapted from UW CSE442 and the original research by PARC UIR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EB05C4-F7F8-42F1-ADD7-3956B4FE2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4549" y="1665643"/>
            <a:ext cx="8588375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"What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information consumes 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rather obvious: it consumes the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attention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of its recipients. Hence, a wealth of information creates a </a:t>
            </a:r>
            <a:r>
              <a:rPr lang="en-US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poverty of attention</a:t>
            </a:r>
            <a:r>
              <a:rPr lang="en-US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, and a need to allocate that attention efficiently among the overabundance of information sources that might consume it."</a:t>
            </a: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358CBEC7-CF40-4AE7-B077-E35300765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02" y="1858804"/>
            <a:ext cx="2421047" cy="3616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243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AEDE79A-AEA1-4284-A1E0-2986DAC98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4E4F53"/>
              </a:clrFrom>
              <a:clrTo>
                <a:srgbClr val="4E4F5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667" y="271462"/>
            <a:ext cx="9330127" cy="606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58EFC0-422A-4FF3-89A8-6ED05A0958D2}"/>
              </a:ext>
            </a:extLst>
          </p:cNvPr>
          <p:cNvSpPr txBox="1"/>
          <p:nvPr/>
        </p:nvSpPr>
        <p:spPr>
          <a:xfrm>
            <a:off x="2892388" y="6389687"/>
            <a:ext cx="64072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https://medium.com/nightingale/the-cycle-of-encoding-and-decoding-f3ff17010631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CFCA97-9228-4DCB-9A15-12D7EBB5A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849" y="571901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595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Data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Big Responsibility</a:t>
            </a:r>
            <a:r>
              <a:rPr lang="en-GB" sz="54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9DB8374-0D31-4DD0-AD72-221AC6CEB2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39" y="1665643"/>
            <a:ext cx="10882522" cy="43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C74578-D68C-40A5-A4FD-94C4B99CDEBA}"/>
              </a:ext>
            </a:extLst>
          </p:cNvPr>
          <p:cNvSpPr txBox="1"/>
          <p:nvPr/>
        </p:nvSpPr>
        <p:spPr>
          <a:xfrm>
            <a:off x="584127" y="6210142"/>
            <a:ext cx="5440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Datasaurus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Autodesk, Alberto Cairo, 2017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5D25F0-7E2E-4572-A693-3D2BF34C9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9706" y="4951601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0191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36B7B4"/>
      </a:hlink>
      <a:folHlink>
        <a:srgbClr val="36B7B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934</TotalTime>
  <Words>2448</Words>
  <Application>Microsoft Office PowerPoint</Application>
  <PresentationFormat>Widescreen</PresentationFormat>
  <Paragraphs>355</Paragraphs>
  <Slides>44</Slides>
  <Notes>41</Notes>
  <HiddenSlides>15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44</vt:i4>
      </vt:variant>
    </vt:vector>
  </HeadingPairs>
  <TitlesOfParts>
    <vt:vector size="57" baseType="lpstr">
      <vt:lpstr>Abadi Extra Light</vt:lpstr>
      <vt:lpstr>-apple-system</vt:lpstr>
      <vt:lpstr>Arial</vt:lpstr>
      <vt:lpstr>Calibri</vt:lpstr>
      <vt:lpstr>Calibri Light</vt:lpstr>
      <vt:lpstr>Circular Std Black</vt:lpstr>
      <vt:lpstr>Circular Std Book</vt:lpstr>
      <vt:lpstr>DDG_ProximaNova</vt:lpstr>
      <vt:lpstr>inherit</vt:lpstr>
      <vt:lpstr>Times New Roman</vt:lpstr>
      <vt:lpstr>Office Theme</vt:lpstr>
      <vt:lpstr>2_Office Theme</vt:lpstr>
      <vt:lpstr>5_Custom Design</vt:lpstr>
      <vt:lpstr>Session 4. Advanced visualisations</vt:lpstr>
      <vt:lpstr>Session 4. Advanced visualisations</vt:lpstr>
      <vt:lpstr>What is Data Science?</vt:lpstr>
      <vt:lpstr>1 ZB  zeta-exa-peta terra-giga-mega</vt:lpstr>
      <vt:lpstr>Attention ?                               At tension ? </vt:lpstr>
      <vt:lpstr>PowerPoint Presentation</vt:lpstr>
      <vt:lpstr>Attention poverty</vt:lpstr>
      <vt:lpstr>PowerPoint Presentation</vt:lpstr>
      <vt:lpstr>Big Data. Big Responsibility.</vt:lpstr>
      <vt:lpstr>Visual language is a sign system.</vt:lpstr>
      <vt:lpstr>Visual language is a sign system.</vt:lpstr>
      <vt:lpstr>Bertin’s semiology of graphics.</vt:lpstr>
      <vt:lpstr>Visual encoding variables. Visual Grammar.</vt:lpstr>
      <vt:lpstr>Bertin’s   “Levels of Organisation”</vt:lpstr>
      <vt:lpstr>Mackinlay design criteria.</vt:lpstr>
      <vt:lpstr>Mackinlay design criteria.</vt:lpstr>
      <vt:lpstr>Which square is lighter?</vt:lpstr>
      <vt:lpstr>Which square is lighter?</vt:lpstr>
      <vt:lpstr>How many times is the right circle larger?</vt:lpstr>
      <vt:lpstr>How many times is the top bar longer?</vt:lpstr>
      <vt:lpstr>What colour do you see?</vt:lpstr>
      <vt:lpstr>What colour do you see?</vt:lpstr>
      <vt:lpstr>What colour do you see?</vt:lpstr>
      <vt:lpstr>Stevens’ power law.</vt:lpstr>
      <vt:lpstr>Stevens’ power law.</vt:lpstr>
      <vt:lpstr>Visual language is a sign system.</vt:lpstr>
      <vt:lpstr>Data visualization zoo.</vt:lpstr>
      <vt:lpstr>Session 4. Advanced visualisations</vt:lpstr>
      <vt:lpstr>Data. Information. Knowledge.</vt:lpstr>
      <vt:lpstr>PowerPoint Presentation</vt:lpstr>
      <vt:lpstr>visualisation = understanding</vt:lpstr>
      <vt:lpstr>visualisation reference model</vt:lpstr>
      <vt:lpstr>data  visualisation process</vt:lpstr>
      <vt:lpstr>data domain.</vt:lpstr>
      <vt:lpstr>data models | conceptual models</vt:lpstr>
      <vt:lpstr>data types</vt:lpstr>
      <vt:lpstr>data types</vt:lpstr>
      <vt:lpstr>from model to type</vt:lpstr>
      <vt:lpstr>data  visualisation process</vt:lpstr>
      <vt:lpstr>data wrangling.</vt:lpstr>
      <vt:lpstr>data standards</vt:lpstr>
      <vt:lpstr>TIDY data</vt:lpstr>
      <vt:lpstr>TIDY data</vt:lpstr>
      <vt:lpstr>slice   or  dice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Dénes CSALA</cp:lastModifiedBy>
  <cp:revision>75</cp:revision>
  <dcterms:created xsi:type="dcterms:W3CDTF">2021-07-20T09:12:48Z</dcterms:created>
  <dcterms:modified xsi:type="dcterms:W3CDTF">2024-02-12T12:10:40Z</dcterms:modified>
</cp:coreProperties>
</file>

<file path=docProps/thumbnail.jpeg>
</file>